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7" r:id="rId4"/>
    <p:sldMasterId id="2147484194" r:id="rId5"/>
    <p:sldMasterId id="2147483652" r:id="rId6"/>
  </p:sldMasterIdLst>
  <p:notesMasterIdLst>
    <p:notesMasterId r:id="rId39"/>
  </p:notesMasterIdLst>
  <p:handoutMasterIdLst>
    <p:handoutMasterId r:id="rId40"/>
  </p:handoutMasterIdLst>
  <p:sldIdLst>
    <p:sldId id="417" r:id="rId7"/>
    <p:sldId id="428" r:id="rId8"/>
    <p:sldId id="419" r:id="rId9"/>
    <p:sldId id="439" r:id="rId10"/>
    <p:sldId id="425" r:id="rId11"/>
    <p:sldId id="449" r:id="rId12"/>
    <p:sldId id="461" r:id="rId13"/>
    <p:sldId id="423" r:id="rId14"/>
    <p:sldId id="438" r:id="rId15"/>
    <p:sldId id="452" r:id="rId16"/>
    <p:sldId id="450" r:id="rId17"/>
    <p:sldId id="442" r:id="rId18"/>
    <p:sldId id="451" r:id="rId19"/>
    <p:sldId id="441" r:id="rId20"/>
    <p:sldId id="443" r:id="rId21"/>
    <p:sldId id="460" r:id="rId22"/>
    <p:sldId id="462" r:id="rId23"/>
    <p:sldId id="432" r:id="rId24"/>
    <p:sldId id="446" r:id="rId25"/>
    <p:sldId id="447" r:id="rId26"/>
    <p:sldId id="433" r:id="rId27"/>
    <p:sldId id="456" r:id="rId28"/>
    <p:sldId id="453" r:id="rId29"/>
    <p:sldId id="434" r:id="rId30"/>
    <p:sldId id="435" r:id="rId31"/>
    <p:sldId id="454" r:id="rId32"/>
    <p:sldId id="455" r:id="rId33"/>
    <p:sldId id="457" r:id="rId34"/>
    <p:sldId id="458" r:id="rId35"/>
    <p:sldId id="459" r:id="rId36"/>
    <p:sldId id="448" r:id="rId37"/>
    <p:sldId id="444" r:id="rId38"/>
  </p:sldIdLst>
  <p:sldSz cx="9144000" cy="5143500" type="screen16x9"/>
  <p:notesSz cx="6797675" cy="9926638"/>
  <p:defaultTextStyle>
    <a:defPPr>
      <a:defRPr lang="it-IT"/>
    </a:defPPr>
    <a:lvl1pPr algn="l" defTabSz="406400" rtl="0" eaLnBrk="0" fontAlgn="base" hangingPunct="0">
      <a:spcBef>
        <a:spcPct val="0"/>
      </a:spcBef>
      <a:spcAft>
        <a:spcPct val="0"/>
      </a:spcAft>
      <a:defRPr sz="1600" kern="1200">
        <a:solidFill>
          <a:schemeClr val="tx1"/>
        </a:solidFill>
        <a:latin typeface="Calibri" panose="020F0502020204030204" pitchFamily="34" charset="0"/>
        <a:ea typeface="MS PGothic" panose="020B0600070205080204" pitchFamily="34" charset="-128"/>
        <a:cs typeface="+mn-cs"/>
      </a:defRPr>
    </a:lvl1pPr>
    <a:lvl2pPr marL="406400" indent="-49213" algn="l" defTabSz="406400" rtl="0" eaLnBrk="0" fontAlgn="base" hangingPunct="0">
      <a:spcBef>
        <a:spcPct val="0"/>
      </a:spcBef>
      <a:spcAft>
        <a:spcPct val="0"/>
      </a:spcAft>
      <a:defRPr sz="1600" kern="1200">
        <a:solidFill>
          <a:schemeClr val="tx1"/>
        </a:solidFill>
        <a:latin typeface="Calibri" panose="020F0502020204030204" pitchFamily="34" charset="0"/>
        <a:ea typeface="MS PGothic" panose="020B0600070205080204" pitchFamily="34" charset="-128"/>
        <a:cs typeface="+mn-cs"/>
      </a:defRPr>
    </a:lvl2pPr>
    <a:lvl3pPr marL="814388" indent="-98425" algn="l" defTabSz="406400" rtl="0" eaLnBrk="0" fontAlgn="base" hangingPunct="0">
      <a:spcBef>
        <a:spcPct val="0"/>
      </a:spcBef>
      <a:spcAft>
        <a:spcPct val="0"/>
      </a:spcAft>
      <a:defRPr sz="1600" kern="1200">
        <a:solidFill>
          <a:schemeClr val="tx1"/>
        </a:solidFill>
        <a:latin typeface="Calibri" panose="020F0502020204030204" pitchFamily="34" charset="0"/>
        <a:ea typeface="MS PGothic" panose="020B0600070205080204" pitchFamily="34" charset="-128"/>
        <a:cs typeface="+mn-cs"/>
      </a:defRPr>
    </a:lvl3pPr>
    <a:lvl4pPr marL="1223963" indent="-149225" algn="l" defTabSz="406400" rtl="0" eaLnBrk="0" fontAlgn="base" hangingPunct="0">
      <a:spcBef>
        <a:spcPct val="0"/>
      </a:spcBef>
      <a:spcAft>
        <a:spcPct val="0"/>
      </a:spcAft>
      <a:defRPr sz="1600" kern="1200">
        <a:solidFill>
          <a:schemeClr val="tx1"/>
        </a:solidFill>
        <a:latin typeface="Calibri" panose="020F0502020204030204" pitchFamily="34" charset="0"/>
        <a:ea typeface="MS PGothic" panose="020B0600070205080204" pitchFamily="34" charset="-128"/>
        <a:cs typeface="+mn-cs"/>
      </a:defRPr>
    </a:lvl4pPr>
    <a:lvl5pPr marL="1630363" indent="-200025" algn="l" defTabSz="406400" rtl="0" eaLnBrk="0" fontAlgn="base" hangingPunct="0">
      <a:spcBef>
        <a:spcPct val="0"/>
      </a:spcBef>
      <a:spcAft>
        <a:spcPct val="0"/>
      </a:spcAft>
      <a:defRPr sz="16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Calibri" panose="020F050202020403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Modello PPT Layout 2020" id="{2DD1B57A-393A-4D77-A06F-FBB287CFE890}">
          <p14:sldIdLst>
            <p14:sldId id="417"/>
            <p14:sldId id="428"/>
            <p14:sldId id="419"/>
            <p14:sldId id="439"/>
            <p14:sldId id="425"/>
            <p14:sldId id="449"/>
            <p14:sldId id="461"/>
            <p14:sldId id="423"/>
            <p14:sldId id="438"/>
            <p14:sldId id="452"/>
            <p14:sldId id="450"/>
            <p14:sldId id="442"/>
            <p14:sldId id="451"/>
            <p14:sldId id="441"/>
            <p14:sldId id="443"/>
            <p14:sldId id="460"/>
            <p14:sldId id="462"/>
            <p14:sldId id="432"/>
            <p14:sldId id="446"/>
            <p14:sldId id="447"/>
            <p14:sldId id="433"/>
            <p14:sldId id="456"/>
            <p14:sldId id="453"/>
            <p14:sldId id="434"/>
            <p14:sldId id="435"/>
            <p14:sldId id="454"/>
            <p14:sldId id="455"/>
            <p14:sldId id="457"/>
            <p14:sldId id="458"/>
            <p14:sldId id="459"/>
            <p14:sldId id="448"/>
            <p14:sldId id="444"/>
          </p14:sldIdLst>
        </p14:section>
      </p14:sectionLst>
    </p:ext>
    <p:ext uri="{EFAFB233-063F-42B5-8137-9DF3F51BA10A}">
      <p15:sldGuideLst xmlns:p15="http://schemas.microsoft.com/office/powerpoint/2012/main">
        <p15:guide id="1" pos="317">
          <p15:clr>
            <a:srgbClr val="A4A3A4"/>
          </p15:clr>
        </p15:guide>
        <p15:guide id="2" pos="2880">
          <p15:clr>
            <a:srgbClr val="A4A3A4"/>
          </p15:clr>
        </p15:guide>
        <p15:guide id="3" pos="5443">
          <p15:clr>
            <a:srgbClr val="A4A3A4"/>
          </p15:clr>
        </p15:guide>
        <p15:guide id="4" orient="horz" pos="1620">
          <p15:clr>
            <a:srgbClr val="A4A3A4"/>
          </p15:clr>
        </p15:guide>
        <p15:guide id="5" orient="horz" pos="2822">
          <p15:clr>
            <a:srgbClr val="A4A3A4"/>
          </p15:clr>
        </p15:guide>
        <p15:guide id="6" orient="horz" pos="418">
          <p15:clr>
            <a:srgbClr val="A4A3A4"/>
          </p15:clr>
        </p15:guide>
        <p15:guide id="7" pos="3084">
          <p15:clr>
            <a:srgbClr val="A4A3A4"/>
          </p15:clr>
        </p15:guide>
        <p15:guide id="8" pos="2676">
          <p15:clr>
            <a:srgbClr val="A4A3A4"/>
          </p15:clr>
        </p15:guide>
        <p15:guide id="9" orient="horz" pos="622">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858CF4-DB27-4AA5-B58F-E9F12FE8FC92}" v="2" dt="2025-12-01T10:13:57.658"/>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44" autoAdjust="0"/>
    <p:restoredTop sz="93462" autoAdjust="0"/>
  </p:normalViewPr>
  <p:slideViewPr>
    <p:cSldViewPr snapToGrid="0" snapToObjects="1" showGuides="1">
      <p:cViewPr>
        <p:scale>
          <a:sx n="100" d="100"/>
          <a:sy n="100" d="100"/>
        </p:scale>
        <p:origin x="1382" y="96"/>
      </p:cViewPr>
      <p:guideLst>
        <p:guide pos="317"/>
        <p:guide pos="2880"/>
        <p:guide pos="5443"/>
        <p:guide orient="horz" pos="1620"/>
        <p:guide orient="horz" pos="2822"/>
        <p:guide orient="horz" pos="418"/>
        <p:guide pos="3084"/>
        <p:guide pos="2676"/>
        <p:guide orient="horz" pos="622"/>
      </p:guideLst>
    </p:cSldViewPr>
  </p:slideViewPr>
  <p:notesTextViewPr>
    <p:cViewPr>
      <p:scale>
        <a:sx n="100" d="100"/>
        <a:sy n="100" d="100"/>
      </p:scale>
      <p:origin x="0" y="0"/>
    </p:cViewPr>
  </p:notesTextViewPr>
  <p:sorterViewPr>
    <p:cViewPr>
      <p:scale>
        <a:sx n="126" d="100"/>
        <a:sy n="126" d="100"/>
      </p:scale>
      <p:origin x="0" y="-16272"/>
    </p:cViewPr>
  </p:sorterViewPr>
  <p:notesViewPr>
    <p:cSldViewPr snapToGrid="0" snapToObjects="1" showGuides="1">
      <p:cViewPr varScale="1">
        <p:scale>
          <a:sx n="148" d="100"/>
          <a:sy n="148" d="100"/>
        </p:scale>
        <p:origin x="-5728" y="-11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ana GRIFFA" userId="0fc4aa29-ed03-4aed-b821-24be7e27b2ee" providerId="ADAL" clId="{C8DE9323-DF19-4381-9F65-640C60F511FC}"/>
    <pc:docChg chg="modSld">
      <pc:chgData name="Silvana GRIFFA" userId="0fc4aa29-ed03-4aed-b821-24be7e27b2ee" providerId="ADAL" clId="{C8DE9323-DF19-4381-9F65-640C60F511FC}" dt="2025-12-01T10:14:02.375" v="4" actId="20577"/>
      <pc:docMkLst>
        <pc:docMk/>
      </pc:docMkLst>
      <pc:sldChg chg="modSp mod">
        <pc:chgData name="Silvana GRIFFA" userId="0fc4aa29-ed03-4aed-b821-24be7e27b2ee" providerId="ADAL" clId="{C8DE9323-DF19-4381-9F65-640C60F511FC}" dt="2025-12-01T10:04:16.099" v="1" actId="6549"/>
        <pc:sldMkLst>
          <pc:docMk/>
          <pc:sldMk cId="323892194" sldId="433"/>
        </pc:sldMkLst>
        <pc:spChg chg="mod">
          <ac:chgData name="Silvana GRIFFA" userId="0fc4aa29-ed03-4aed-b821-24be7e27b2ee" providerId="ADAL" clId="{C8DE9323-DF19-4381-9F65-640C60F511FC}" dt="2025-12-01T10:04:16.099" v="1" actId="6549"/>
          <ac:spMkLst>
            <pc:docMk/>
            <pc:sldMk cId="323892194" sldId="433"/>
            <ac:spMk id="7" creationId="{35D5199F-53E8-3F28-A87F-01F99BA54D0F}"/>
          </ac:spMkLst>
        </pc:spChg>
      </pc:sldChg>
      <pc:sldChg chg="modSp mod">
        <pc:chgData name="Silvana GRIFFA" userId="0fc4aa29-ed03-4aed-b821-24be7e27b2ee" providerId="ADAL" clId="{C8DE9323-DF19-4381-9F65-640C60F511FC}" dt="2025-12-01T10:14:02.375" v="4" actId="20577"/>
        <pc:sldMkLst>
          <pc:docMk/>
          <pc:sldMk cId="2156818892" sldId="453"/>
        </pc:sldMkLst>
        <pc:spChg chg="mod">
          <ac:chgData name="Silvana GRIFFA" userId="0fc4aa29-ed03-4aed-b821-24be7e27b2ee" providerId="ADAL" clId="{C8DE9323-DF19-4381-9F65-640C60F511FC}" dt="2025-12-01T10:14:02.375" v="4" actId="20577"/>
          <ac:spMkLst>
            <pc:docMk/>
            <pc:sldMk cId="2156818892" sldId="453"/>
            <ac:spMk id="7" creationId="{4561977B-6140-14CE-5427-B2EFD284F7A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3B4940E9-F7EA-6247-833E-0E4DD82587C1}"/>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defTabSz="407604" eaLnBrk="1" hangingPunct="1">
              <a:defRPr sz="1200">
                <a:latin typeface="Calibri" charset="0"/>
                <a:ea typeface="ＭＳ Ｐゴシック" charset="0"/>
                <a:cs typeface="ＭＳ Ｐゴシック" charset="0"/>
              </a:defRPr>
            </a:lvl1pPr>
          </a:lstStyle>
          <a:p>
            <a:pPr>
              <a:defRPr/>
            </a:pPr>
            <a:endParaRPr lang="it-IT"/>
          </a:p>
        </p:txBody>
      </p:sp>
      <p:sp>
        <p:nvSpPr>
          <p:cNvPr id="3" name="Segnaposto data 2">
            <a:extLst>
              <a:ext uri="{FF2B5EF4-FFF2-40B4-BE49-F238E27FC236}">
                <a16:creationId xmlns:a16="http://schemas.microsoft.com/office/drawing/2014/main" id="{6EB43E42-967E-1342-99D1-2FE4AB53E6BD}"/>
              </a:ext>
            </a:extLst>
          </p:cNvPr>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defTabSz="407604" eaLnBrk="1" hangingPunct="1">
              <a:defRPr sz="1200"/>
            </a:lvl1pPr>
          </a:lstStyle>
          <a:p>
            <a:pPr>
              <a:defRPr/>
            </a:pPr>
            <a:fld id="{F8AA81C5-37C5-4D12-80A8-E1ABAE6D1B77}" type="datetimeFigureOut">
              <a:rPr lang="it-IT" altLang="it-IT"/>
              <a:pPr>
                <a:defRPr/>
              </a:pPr>
              <a:t>01/12/2025</a:t>
            </a:fld>
            <a:endParaRPr lang="it-IT" altLang="it-IT"/>
          </a:p>
        </p:txBody>
      </p:sp>
      <p:sp>
        <p:nvSpPr>
          <p:cNvPr id="4" name="Segnaposto piè di pagina 3">
            <a:extLst>
              <a:ext uri="{FF2B5EF4-FFF2-40B4-BE49-F238E27FC236}">
                <a16:creationId xmlns:a16="http://schemas.microsoft.com/office/drawing/2014/main" id="{A8817A60-E27D-FA4F-8A4E-4B9D78C06D86}"/>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defTabSz="407604" eaLnBrk="1" hangingPunct="1">
              <a:defRPr sz="1200">
                <a:latin typeface="Calibri" charset="0"/>
                <a:ea typeface="ＭＳ Ｐゴシック" charset="0"/>
                <a:cs typeface="ＭＳ Ｐゴシック" charset="0"/>
              </a:defRPr>
            </a:lvl1pPr>
          </a:lstStyle>
          <a:p>
            <a:pPr>
              <a:defRPr/>
            </a:pPr>
            <a:endParaRPr lang="it-IT"/>
          </a:p>
        </p:txBody>
      </p:sp>
      <p:sp>
        <p:nvSpPr>
          <p:cNvPr id="5" name="Segnaposto numero diapositiva 4">
            <a:extLst>
              <a:ext uri="{FF2B5EF4-FFF2-40B4-BE49-F238E27FC236}">
                <a16:creationId xmlns:a16="http://schemas.microsoft.com/office/drawing/2014/main" id="{08AC0A74-C2BE-D944-845C-4F1838278E56}"/>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defTabSz="407604" eaLnBrk="1" hangingPunct="1">
              <a:defRPr sz="1200"/>
            </a:lvl1pPr>
          </a:lstStyle>
          <a:p>
            <a:pPr>
              <a:defRPr/>
            </a:pPr>
            <a:fld id="{BBC868C5-412B-43A0-B1E0-EB9390389798}" type="slidenum">
              <a:rPr lang="it-IT" altLang="it-IT"/>
              <a:pPr>
                <a:defRPr/>
              </a:pPr>
              <a:t>‹N›</a:t>
            </a:fld>
            <a:endParaRPr lang="it-IT"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86CD2887-CD11-824A-BB18-03D54D6FBB94}"/>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defTabSz="521437" eaLnBrk="1" fontAlgn="auto" hangingPunct="1">
              <a:spcBef>
                <a:spcPts val="0"/>
              </a:spcBef>
              <a:spcAft>
                <a:spcPts val="0"/>
              </a:spcAft>
              <a:defRPr sz="1200">
                <a:latin typeface="+mn-lt"/>
                <a:ea typeface="+mn-ea"/>
                <a:cs typeface="+mn-cs"/>
              </a:defRPr>
            </a:lvl1pPr>
          </a:lstStyle>
          <a:p>
            <a:pPr>
              <a:defRPr/>
            </a:pPr>
            <a:endParaRPr lang="it-IT"/>
          </a:p>
        </p:txBody>
      </p:sp>
      <p:sp>
        <p:nvSpPr>
          <p:cNvPr id="3" name="Segnaposto data 2">
            <a:extLst>
              <a:ext uri="{FF2B5EF4-FFF2-40B4-BE49-F238E27FC236}">
                <a16:creationId xmlns:a16="http://schemas.microsoft.com/office/drawing/2014/main" id="{35A059AA-CB67-494E-8C03-ECA1DA0123C4}"/>
              </a:ext>
            </a:extLst>
          </p:cNvPr>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defTabSz="407604" eaLnBrk="1" hangingPunct="1">
              <a:defRPr sz="1200"/>
            </a:lvl1pPr>
          </a:lstStyle>
          <a:p>
            <a:pPr>
              <a:defRPr/>
            </a:pPr>
            <a:fld id="{A0767CF6-B13A-487D-9188-1F96A120AACD}" type="datetimeFigureOut">
              <a:rPr lang="it-IT" altLang="it-IT"/>
              <a:pPr>
                <a:defRPr/>
              </a:pPr>
              <a:t>01/12/2025</a:t>
            </a:fld>
            <a:endParaRPr lang="it-IT" altLang="it-IT"/>
          </a:p>
        </p:txBody>
      </p:sp>
      <p:sp>
        <p:nvSpPr>
          <p:cNvPr id="4" name="Segnaposto immagine diapositiva 3">
            <a:extLst>
              <a:ext uri="{FF2B5EF4-FFF2-40B4-BE49-F238E27FC236}">
                <a16:creationId xmlns:a16="http://schemas.microsoft.com/office/drawing/2014/main" id="{AE8E56D2-AE48-3C4E-9915-DCD93971D995}"/>
              </a:ext>
            </a:extLst>
          </p:cNvPr>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it-IT" noProof="0" dirty="0"/>
          </a:p>
        </p:txBody>
      </p:sp>
      <p:sp>
        <p:nvSpPr>
          <p:cNvPr id="5" name="Segnaposto note 4">
            <a:extLst>
              <a:ext uri="{FF2B5EF4-FFF2-40B4-BE49-F238E27FC236}">
                <a16:creationId xmlns:a16="http://schemas.microsoft.com/office/drawing/2014/main" id="{AA76CFE1-6B78-C74E-AE64-BDF4EA6E69F4}"/>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a:extLst>
              <a:ext uri="{FF2B5EF4-FFF2-40B4-BE49-F238E27FC236}">
                <a16:creationId xmlns:a16="http://schemas.microsoft.com/office/drawing/2014/main" id="{60DA28C0-9264-F848-B586-D0731F9406D8}"/>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defTabSz="521437" eaLnBrk="1" fontAlgn="auto" hangingPunct="1">
              <a:spcBef>
                <a:spcPts val="0"/>
              </a:spcBef>
              <a:spcAft>
                <a:spcPts val="0"/>
              </a:spcAft>
              <a:defRPr sz="1200">
                <a:latin typeface="+mn-lt"/>
                <a:ea typeface="+mn-ea"/>
                <a:cs typeface="+mn-cs"/>
              </a:defRPr>
            </a:lvl1pPr>
          </a:lstStyle>
          <a:p>
            <a:pPr>
              <a:defRPr/>
            </a:pPr>
            <a:endParaRPr lang="it-IT"/>
          </a:p>
        </p:txBody>
      </p:sp>
      <p:sp>
        <p:nvSpPr>
          <p:cNvPr id="7" name="Segnaposto numero diapositiva 6">
            <a:extLst>
              <a:ext uri="{FF2B5EF4-FFF2-40B4-BE49-F238E27FC236}">
                <a16:creationId xmlns:a16="http://schemas.microsoft.com/office/drawing/2014/main" id="{95D0C43C-8069-204E-84AF-86F4CF2CF443}"/>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defTabSz="407604" eaLnBrk="1" hangingPunct="1">
              <a:defRPr sz="1200"/>
            </a:lvl1pPr>
          </a:lstStyle>
          <a:p>
            <a:pPr>
              <a:defRPr/>
            </a:pPr>
            <a:fld id="{AEE2AADA-5867-4904-BAD1-0BBABD710F1F}"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defTabSz="406400" rtl="0" eaLnBrk="0" fontAlgn="base" hangingPunct="0">
      <a:spcBef>
        <a:spcPct val="30000"/>
      </a:spcBef>
      <a:spcAft>
        <a:spcPct val="0"/>
      </a:spcAft>
      <a:defRPr sz="1000" kern="1200">
        <a:solidFill>
          <a:schemeClr val="tx1"/>
        </a:solidFill>
        <a:latin typeface="+mn-lt"/>
        <a:ea typeface="MS PGothic" panose="020B0600070205080204" pitchFamily="34" charset="-128"/>
        <a:cs typeface="MS PGothic" charset="0"/>
      </a:defRPr>
    </a:lvl1pPr>
    <a:lvl2pPr marL="406400" algn="l" defTabSz="406400" rtl="0" eaLnBrk="0" fontAlgn="base" hangingPunct="0">
      <a:spcBef>
        <a:spcPct val="30000"/>
      </a:spcBef>
      <a:spcAft>
        <a:spcPct val="0"/>
      </a:spcAft>
      <a:defRPr sz="1000" kern="1200">
        <a:solidFill>
          <a:schemeClr val="tx1"/>
        </a:solidFill>
        <a:latin typeface="+mn-lt"/>
        <a:ea typeface="MS PGothic" panose="020B0600070205080204" pitchFamily="34" charset="-128"/>
        <a:cs typeface="MS PGothic" charset="0"/>
      </a:defRPr>
    </a:lvl2pPr>
    <a:lvl3pPr marL="814388" algn="l" defTabSz="406400" rtl="0" eaLnBrk="0" fontAlgn="base" hangingPunct="0">
      <a:spcBef>
        <a:spcPct val="30000"/>
      </a:spcBef>
      <a:spcAft>
        <a:spcPct val="0"/>
      </a:spcAft>
      <a:defRPr sz="1000" kern="1200">
        <a:solidFill>
          <a:schemeClr val="tx1"/>
        </a:solidFill>
        <a:latin typeface="+mn-lt"/>
        <a:ea typeface="MS PGothic" panose="020B0600070205080204" pitchFamily="34" charset="-128"/>
        <a:cs typeface="MS PGothic" charset="0"/>
      </a:defRPr>
    </a:lvl3pPr>
    <a:lvl4pPr marL="1223963" algn="l" defTabSz="406400" rtl="0" eaLnBrk="0" fontAlgn="base" hangingPunct="0">
      <a:spcBef>
        <a:spcPct val="30000"/>
      </a:spcBef>
      <a:spcAft>
        <a:spcPct val="0"/>
      </a:spcAft>
      <a:defRPr sz="1000" kern="1200">
        <a:solidFill>
          <a:schemeClr val="tx1"/>
        </a:solidFill>
        <a:latin typeface="+mn-lt"/>
        <a:ea typeface="MS PGothic" panose="020B0600070205080204" pitchFamily="34" charset="-128"/>
        <a:cs typeface="MS PGothic" charset="0"/>
      </a:defRPr>
    </a:lvl4pPr>
    <a:lvl5pPr marL="1630363" algn="l" defTabSz="406400" rtl="0" eaLnBrk="0" fontAlgn="base" hangingPunct="0">
      <a:spcBef>
        <a:spcPct val="30000"/>
      </a:spcBef>
      <a:spcAft>
        <a:spcPct val="0"/>
      </a:spcAft>
      <a:defRPr sz="1000" kern="1200">
        <a:solidFill>
          <a:schemeClr val="tx1"/>
        </a:solidFill>
        <a:latin typeface="+mn-lt"/>
        <a:ea typeface="MS PGothic" panose="020B0600070205080204" pitchFamily="34" charset="-128"/>
        <a:cs typeface="MS PGothic" charset="0"/>
      </a:defRPr>
    </a:lvl5pPr>
    <a:lvl6pPr marL="2040903" algn="l" defTabSz="408181" rtl="0" eaLnBrk="1" latinLnBrk="0" hangingPunct="1">
      <a:defRPr sz="1096" kern="1200">
        <a:solidFill>
          <a:schemeClr val="tx1"/>
        </a:solidFill>
        <a:latin typeface="+mn-lt"/>
        <a:ea typeface="+mn-ea"/>
        <a:cs typeface="+mn-cs"/>
      </a:defRPr>
    </a:lvl6pPr>
    <a:lvl7pPr marL="2449084" algn="l" defTabSz="408181" rtl="0" eaLnBrk="1" latinLnBrk="0" hangingPunct="1">
      <a:defRPr sz="1096" kern="1200">
        <a:solidFill>
          <a:schemeClr val="tx1"/>
        </a:solidFill>
        <a:latin typeface="+mn-lt"/>
        <a:ea typeface="+mn-ea"/>
        <a:cs typeface="+mn-cs"/>
      </a:defRPr>
    </a:lvl7pPr>
    <a:lvl8pPr marL="2857264" algn="l" defTabSz="408181" rtl="0" eaLnBrk="1" latinLnBrk="0" hangingPunct="1">
      <a:defRPr sz="1096" kern="1200">
        <a:solidFill>
          <a:schemeClr val="tx1"/>
        </a:solidFill>
        <a:latin typeface="+mn-lt"/>
        <a:ea typeface="+mn-ea"/>
        <a:cs typeface="+mn-cs"/>
      </a:defRPr>
    </a:lvl8pPr>
    <a:lvl9pPr marL="3265445" algn="l" defTabSz="408181" rtl="0" eaLnBrk="1" latinLnBrk="0" hangingPunct="1">
      <a:defRPr sz="109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olo della presenta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D75A25-7319-4B07-8C9F-53EEB77F0CD4}"/>
              </a:ext>
            </a:extLst>
          </p:cNvPr>
          <p:cNvSpPr>
            <a:spLocks noGrp="1"/>
          </p:cNvSpPr>
          <p:nvPr>
            <p:ph type="title" hasCustomPrompt="1"/>
          </p:nvPr>
        </p:nvSpPr>
        <p:spPr>
          <a:xfrm>
            <a:off x="386197" y="1676113"/>
            <a:ext cx="7199166" cy="644524"/>
          </a:xfrm>
          <a:prstGeom prst="rect">
            <a:avLst/>
          </a:prstGeom>
        </p:spPr>
        <p:txBody>
          <a:bodyPr/>
          <a:lstStyle>
            <a:lvl1pPr algn="l" defTabSz="406400" rtl="0" eaLnBrk="0" fontAlgn="base" hangingPunct="0">
              <a:spcBef>
                <a:spcPct val="0"/>
              </a:spcBef>
              <a:spcAft>
                <a:spcPct val="0"/>
              </a:spcAft>
              <a:defRPr lang="en-GB" sz="3600" b="1" kern="1200" dirty="0">
                <a:solidFill>
                  <a:srgbClr val="0F3A8A"/>
                </a:solidFill>
                <a:latin typeface="Calibri" panose="020F0502020204030204" pitchFamily="34" charset="0"/>
                <a:ea typeface="MS PGothic" panose="020B0600070205080204" pitchFamily="34" charset="-128"/>
                <a:cs typeface="+mn-cs"/>
              </a:defRPr>
            </a:lvl1pPr>
          </a:lstStyle>
          <a:p>
            <a:r>
              <a:rPr lang="it-IT" dirty="0"/>
              <a:t>Fare clic per modificare il titolo</a:t>
            </a:r>
            <a:endParaRPr lang="en-GB" dirty="0"/>
          </a:p>
        </p:txBody>
      </p:sp>
      <p:sp>
        <p:nvSpPr>
          <p:cNvPr id="4" name="Segnaposto testo 3">
            <a:extLst>
              <a:ext uri="{FF2B5EF4-FFF2-40B4-BE49-F238E27FC236}">
                <a16:creationId xmlns:a16="http://schemas.microsoft.com/office/drawing/2014/main" id="{8CB7AE8F-85DB-40A3-875B-A22678344A78}"/>
              </a:ext>
            </a:extLst>
          </p:cNvPr>
          <p:cNvSpPr>
            <a:spLocks noGrp="1"/>
          </p:cNvSpPr>
          <p:nvPr>
            <p:ph type="body" sz="quarter" idx="10" hasCustomPrompt="1"/>
          </p:nvPr>
        </p:nvSpPr>
        <p:spPr>
          <a:xfrm>
            <a:off x="393844" y="2286436"/>
            <a:ext cx="7197725" cy="373638"/>
          </a:xfrm>
          <a:prstGeom prst="rect">
            <a:avLst/>
          </a:prstGeom>
        </p:spPr>
        <p:txBody>
          <a:bodyPr/>
          <a:lstStyle>
            <a:lvl1pPr marL="0" indent="0">
              <a:buNone/>
              <a:defRPr sz="2000"/>
            </a:lvl1pPr>
            <a:lvl2pPr marL="311150" indent="0">
              <a:buNone/>
              <a:defRPr/>
            </a:lvl2pPr>
            <a:lvl3pPr marL="622300" indent="0">
              <a:buNone/>
              <a:defRPr/>
            </a:lvl3pPr>
            <a:lvl4pPr marL="933450" indent="0">
              <a:buNone/>
              <a:defRPr/>
            </a:lvl4pPr>
            <a:lvl5pPr marL="1244600" indent="0">
              <a:buNone/>
              <a:defRPr/>
            </a:lvl5pPr>
          </a:lstStyle>
          <a:p>
            <a:pPr lvl="0"/>
            <a:r>
              <a:rPr lang="it-IT" dirty="0"/>
              <a:t>Fare clic per modificare il sottotitolo</a:t>
            </a:r>
          </a:p>
        </p:txBody>
      </p:sp>
      <p:cxnSp>
        <p:nvCxnSpPr>
          <p:cNvPr id="6" name="Connettore 1 5">
            <a:extLst>
              <a:ext uri="{FF2B5EF4-FFF2-40B4-BE49-F238E27FC236}">
                <a16:creationId xmlns:a16="http://schemas.microsoft.com/office/drawing/2014/main" id="{409B4F14-CA74-479B-8A01-6F257104DD26}"/>
              </a:ext>
            </a:extLst>
          </p:cNvPr>
          <p:cNvCxnSpPr>
            <a:cxnSpLocks/>
          </p:cNvCxnSpPr>
          <p:nvPr userDrawn="1"/>
        </p:nvCxnSpPr>
        <p:spPr>
          <a:xfrm>
            <a:off x="503238" y="2863850"/>
            <a:ext cx="733425"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Segnaposto testo 7">
            <a:extLst>
              <a:ext uri="{FF2B5EF4-FFF2-40B4-BE49-F238E27FC236}">
                <a16:creationId xmlns:a16="http://schemas.microsoft.com/office/drawing/2014/main" id="{A27EAECA-83C4-4C3E-8077-CC9DE901F18D}"/>
              </a:ext>
            </a:extLst>
          </p:cNvPr>
          <p:cNvSpPr>
            <a:spLocks noGrp="1"/>
          </p:cNvSpPr>
          <p:nvPr>
            <p:ph type="body" sz="quarter" idx="11" hasCustomPrompt="1"/>
          </p:nvPr>
        </p:nvSpPr>
        <p:spPr>
          <a:xfrm>
            <a:off x="407554" y="3508375"/>
            <a:ext cx="3125788" cy="322400"/>
          </a:xfrm>
          <a:prstGeom prst="rect">
            <a:avLst/>
          </a:prstGeom>
        </p:spPr>
        <p:txBody>
          <a:bodyPr/>
          <a:lstStyle>
            <a:lvl1pPr marL="0" indent="0">
              <a:buNone/>
              <a:defRPr sz="1200" b="1"/>
            </a:lvl1pPr>
            <a:lvl2pPr marL="311150" indent="0">
              <a:buNone/>
              <a:defRPr/>
            </a:lvl2pPr>
            <a:lvl3pPr marL="622300" indent="0">
              <a:buNone/>
              <a:defRPr/>
            </a:lvl3pPr>
            <a:lvl4pPr marL="933450" indent="0">
              <a:buNone/>
              <a:defRPr/>
            </a:lvl4pPr>
            <a:lvl5pPr marL="1244600" indent="0">
              <a:buNone/>
              <a:defRPr/>
            </a:lvl5pPr>
          </a:lstStyle>
          <a:p>
            <a:pPr lvl="0"/>
            <a:r>
              <a:rPr lang="it-IT" dirty="0"/>
              <a:t>Fare clic per modificare nome e cognome</a:t>
            </a:r>
          </a:p>
          <a:p>
            <a:pPr lvl="0"/>
            <a:endParaRPr lang="it-IT" dirty="0"/>
          </a:p>
        </p:txBody>
      </p:sp>
      <p:sp>
        <p:nvSpPr>
          <p:cNvPr id="9" name="Segnaposto testo 7">
            <a:extLst>
              <a:ext uri="{FF2B5EF4-FFF2-40B4-BE49-F238E27FC236}">
                <a16:creationId xmlns:a16="http://schemas.microsoft.com/office/drawing/2014/main" id="{B89A4280-9B54-405F-BA82-D69B8A3384B5}"/>
              </a:ext>
            </a:extLst>
          </p:cNvPr>
          <p:cNvSpPr>
            <a:spLocks noGrp="1"/>
          </p:cNvSpPr>
          <p:nvPr>
            <p:ph type="body" sz="quarter" idx="12" hasCustomPrompt="1"/>
          </p:nvPr>
        </p:nvSpPr>
        <p:spPr>
          <a:xfrm>
            <a:off x="407552" y="3736974"/>
            <a:ext cx="3125788" cy="322400"/>
          </a:xfrm>
          <a:prstGeom prst="rect">
            <a:avLst/>
          </a:prstGeom>
        </p:spPr>
        <p:txBody>
          <a:bodyPr/>
          <a:lstStyle>
            <a:lvl1pPr marL="0" indent="0">
              <a:buNone/>
              <a:defRPr sz="1200" b="0"/>
            </a:lvl1pPr>
            <a:lvl2pPr marL="311150" indent="0">
              <a:buNone/>
              <a:defRPr/>
            </a:lvl2pPr>
            <a:lvl3pPr marL="622300" indent="0">
              <a:buNone/>
              <a:defRPr/>
            </a:lvl3pPr>
            <a:lvl4pPr marL="933450" indent="0">
              <a:buNone/>
              <a:defRPr/>
            </a:lvl4pPr>
            <a:lvl5pPr marL="1244600" indent="0">
              <a:buNone/>
              <a:defRPr/>
            </a:lvl5pPr>
          </a:lstStyle>
          <a:p>
            <a:pPr lvl="0"/>
            <a:r>
              <a:rPr lang="it-IT" dirty="0"/>
              <a:t>Fare clic per modificare ruolo</a:t>
            </a:r>
          </a:p>
        </p:txBody>
      </p:sp>
      <p:sp>
        <p:nvSpPr>
          <p:cNvPr id="7" name="Segnaposto testo 7">
            <a:extLst>
              <a:ext uri="{FF2B5EF4-FFF2-40B4-BE49-F238E27FC236}">
                <a16:creationId xmlns:a16="http://schemas.microsoft.com/office/drawing/2014/main" id="{4CDFFB89-CDB0-374C-BF7D-C977D5698DA7}"/>
              </a:ext>
            </a:extLst>
          </p:cNvPr>
          <p:cNvSpPr>
            <a:spLocks noGrp="1"/>
          </p:cNvSpPr>
          <p:nvPr>
            <p:ph type="body" sz="quarter" idx="13" hasCustomPrompt="1"/>
          </p:nvPr>
        </p:nvSpPr>
        <p:spPr>
          <a:xfrm>
            <a:off x="407552" y="4152899"/>
            <a:ext cx="3125788" cy="322400"/>
          </a:xfrm>
          <a:prstGeom prst="rect">
            <a:avLst/>
          </a:prstGeom>
        </p:spPr>
        <p:txBody>
          <a:bodyPr/>
          <a:lstStyle>
            <a:lvl1pPr marL="0" indent="0">
              <a:buNone/>
              <a:defRPr sz="1200" b="1"/>
            </a:lvl1pPr>
            <a:lvl2pPr marL="311150" indent="0">
              <a:buNone/>
              <a:defRPr/>
            </a:lvl2pPr>
            <a:lvl3pPr marL="622300" indent="0">
              <a:buNone/>
              <a:defRPr/>
            </a:lvl3pPr>
            <a:lvl4pPr marL="933450" indent="0">
              <a:buNone/>
              <a:defRPr/>
            </a:lvl4pPr>
            <a:lvl5pPr marL="1244600" indent="0">
              <a:buNone/>
              <a:defRPr/>
            </a:lvl5pPr>
          </a:lstStyle>
          <a:p>
            <a:pPr lvl="0"/>
            <a:r>
              <a:rPr lang="it-IT" dirty="0"/>
              <a:t>Fare clic per modificare luogo e data</a:t>
            </a:r>
          </a:p>
          <a:p>
            <a:pPr lvl="0"/>
            <a:endParaRPr lang="it-IT" dirty="0"/>
          </a:p>
        </p:txBody>
      </p:sp>
    </p:spTree>
    <p:extLst>
      <p:ext uri="{BB962C8B-B14F-4D97-AF65-F5344CB8AC3E}">
        <p14:creationId xmlns:p14="http://schemas.microsoft.com/office/powerpoint/2010/main" val="3194128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Grazie">
    <p:spTree>
      <p:nvGrpSpPr>
        <p:cNvPr id="1" name=""/>
        <p:cNvGrpSpPr/>
        <p:nvPr/>
      </p:nvGrpSpPr>
      <p:grpSpPr>
        <a:xfrm>
          <a:off x="0" y="0"/>
          <a:ext cx="0" cy="0"/>
          <a:chOff x="0" y="0"/>
          <a:chExt cx="0" cy="0"/>
        </a:xfrm>
      </p:grpSpPr>
      <p:sp>
        <p:nvSpPr>
          <p:cNvPr id="9" name="Segnaposto testo 7">
            <a:extLst>
              <a:ext uri="{FF2B5EF4-FFF2-40B4-BE49-F238E27FC236}">
                <a16:creationId xmlns:a16="http://schemas.microsoft.com/office/drawing/2014/main" id="{B89A4280-9B54-405F-BA82-D69B8A3384B5}"/>
              </a:ext>
            </a:extLst>
          </p:cNvPr>
          <p:cNvSpPr>
            <a:spLocks noGrp="1"/>
          </p:cNvSpPr>
          <p:nvPr>
            <p:ph type="body" sz="quarter" idx="12" hasCustomPrompt="1"/>
          </p:nvPr>
        </p:nvSpPr>
        <p:spPr>
          <a:xfrm>
            <a:off x="407551" y="2823295"/>
            <a:ext cx="6672121" cy="1506245"/>
          </a:xfrm>
          <a:prstGeom prst="rect">
            <a:avLst/>
          </a:prstGeom>
        </p:spPr>
        <p:txBody>
          <a:bodyPr/>
          <a:lstStyle>
            <a:lvl1pPr marL="0" indent="0">
              <a:buNone/>
              <a:defRPr sz="1600" b="0"/>
            </a:lvl1pPr>
            <a:lvl2pPr marL="311150" indent="0">
              <a:buNone/>
              <a:defRPr/>
            </a:lvl2pPr>
            <a:lvl3pPr marL="622300" indent="0">
              <a:buNone/>
              <a:defRPr/>
            </a:lvl3pPr>
            <a:lvl4pPr marL="933450" indent="0">
              <a:buNone/>
              <a:defRPr/>
            </a:lvl4pPr>
            <a:lvl5pPr marL="1244600" indent="0">
              <a:buNone/>
              <a:defRPr/>
            </a:lvl5pPr>
          </a:lstStyle>
          <a:p>
            <a:pPr lvl="0"/>
            <a:r>
              <a:rPr lang="it-IT" dirty="0"/>
              <a:t>Fare clic per inserire indirizzo e-mail</a:t>
            </a:r>
          </a:p>
        </p:txBody>
      </p:sp>
      <p:cxnSp>
        <p:nvCxnSpPr>
          <p:cNvPr id="10" name="Connettore 1 5">
            <a:extLst>
              <a:ext uri="{FF2B5EF4-FFF2-40B4-BE49-F238E27FC236}">
                <a16:creationId xmlns:a16="http://schemas.microsoft.com/office/drawing/2014/main" id="{527CC1C2-8BC6-4B3E-9835-708DF754A041}"/>
              </a:ext>
            </a:extLst>
          </p:cNvPr>
          <p:cNvCxnSpPr>
            <a:cxnSpLocks/>
          </p:cNvCxnSpPr>
          <p:nvPr userDrawn="1"/>
        </p:nvCxnSpPr>
        <p:spPr>
          <a:xfrm>
            <a:off x="503238" y="2571750"/>
            <a:ext cx="733425"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CasellaDiTesto 9">
            <a:extLst>
              <a:ext uri="{FF2B5EF4-FFF2-40B4-BE49-F238E27FC236}">
                <a16:creationId xmlns:a16="http://schemas.microsoft.com/office/drawing/2014/main" id="{1C14BBFD-477D-49B0-8FC7-A46FBFD3D9E8}"/>
              </a:ext>
            </a:extLst>
          </p:cNvPr>
          <p:cNvSpPr txBox="1">
            <a:spLocks noChangeArrowheads="1"/>
          </p:cNvSpPr>
          <p:nvPr userDrawn="1"/>
        </p:nvSpPr>
        <p:spPr bwMode="auto">
          <a:xfrm>
            <a:off x="415925" y="1812925"/>
            <a:ext cx="6165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ltLang="it-IT" sz="3200" b="1" dirty="0">
                <a:solidFill>
                  <a:srgbClr val="0F3A8A"/>
                </a:solidFill>
              </a:rPr>
              <a:t>Grazie</a:t>
            </a:r>
          </a:p>
        </p:txBody>
      </p:sp>
    </p:spTree>
    <p:extLst>
      <p:ext uri="{BB962C8B-B14F-4D97-AF65-F5344CB8AC3E}">
        <p14:creationId xmlns:p14="http://schemas.microsoft.com/office/powerpoint/2010/main" val="1075557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Grazie Modificabile">
    <p:spTree>
      <p:nvGrpSpPr>
        <p:cNvPr id="1" name=""/>
        <p:cNvGrpSpPr/>
        <p:nvPr/>
      </p:nvGrpSpPr>
      <p:grpSpPr>
        <a:xfrm>
          <a:off x="0" y="0"/>
          <a:ext cx="0" cy="0"/>
          <a:chOff x="0" y="0"/>
          <a:chExt cx="0" cy="0"/>
        </a:xfrm>
      </p:grpSpPr>
      <p:sp>
        <p:nvSpPr>
          <p:cNvPr id="9" name="Segnaposto testo 7">
            <a:extLst>
              <a:ext uri="{FF2B5EF4-FFF2-40B4-BE49-F238E27FC236}">
                <a16:creationId xmlns:a16="http://schemas.microsoft.com/office/drawing/2014/main" id="{B89A4280-9B54-405F-BA82-D69B8A3384B5}"/>
              </a:ext>
            </a:extLst>
          </p:cNvPr>
          <p:cNvSpPr>
            <a:spLocks noGrp="1"/>
          </p:cNvSpPr>
          <p:nvPr>
            <p:ph type="body" sz="quarter" idx="12" hasCustomPrompt="1"/>
          </p:nvPr>
        </p:nvSpPr>
        <p:spPr>
          <a:xfrm>
            <a:off x="407551" y="2823295"/>
            <a:ext cx="6672121" cy="1506245"/>
          </a:xfrm>
          <a:prstGeom prst="rect">
            <a:avLst/>
          </a:prstGeom>
        </p:spPr>
        <p:txBody>
          <a:bodyPr/>
          <a:lstStyle>
            <a:lvl1pPr marL="0" indent="0">
              <a:buNone/>
              <a:defRPr sz="1600" b="0"/>
            </a:lvl1pPr>
            <a:lvl2pPr marL="311150" indent="0">
              <a:buNone/>
              <a:defRPr/>
            </a:lvl2pPr>
            <a:lvl3pPr marL="622300" indent="0">
              <a:buNone/>
              <a:defRPr/>
            </a:lvl3pPr>
            <a:lvl4pPr marL="933450" indent="0">
              <a:buNone/>
              <a:defRPr/>
            </a:lvl4pPr>
            <a:lvl5pPr marL="1244600" indent="0">
              <a:buNone/>
              <a:defRPr/>
            </a:lvl5pPr>
          </a:lstStyle>
          <a:p>
            <a:pPr lvl="0"/>
            <a:r>
              <a:rPr lang="it-IT" dirty="0"/>
              <a:t>Fare clic per inserire indirizzo e-mail</a:t>
            </a:r>
          </a:p>
        </p:txBody>
      </p:sp>
      <p:cxnSp>
        <p:nvCxnSpPr>
          <p:cNvPr id="10" name="Connettore 1 5">
            <a:extLst>
              <a:ext uri="{FF2B5EF4-FFF2-40B4-BE49-F238E27FC236}">
                <a16:creationId xmlns:a16="http://schemas.microsoft.com/office/drawing/2014/main" id="{527CC1C2-8BC6-4B3E-9835-708DF754A041}"/>
              </a:ext>
            </a:extLst>
          </p:cNvPr>
          <p:cNvCxnSpPr>
            <a:cxnSpLocks/>
          </p:cNvCxnSpPr>
          <p:nvPr userDrawn="1"/>
        </p:nvCxnSpPr>
        <p:spPr>
          <a:xfrm>
            <a:off x="503238" y="2571750"/>
            <a:ext cx="733425"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Segnaposto testo 2">
            <a:extLst>
              <a:ext uri="{FF2B5EF4-FFF2-40B4-BE49-F238E27FC236}">
                <a16:creationId xmlns:a16="http://schemas.microsoft.com/office/drawing/2014/main" id="{6891717E-95F5-484D-AC4D-1E3120116E69}"/>
              </a:ext>
            </a:extLst>
          </p:cNvPr>
          <p:cNvSpPr>
            <a:spLocks noGrp="1"/>
          </p:cNvSpPr>
          <p:nvPr>
            <p:ph type="body" sz="quarter" idx="13" hasCustomPrompt="1"/>
          </p:nvPr>
        </p:nvSpPr>
        <p:spPr>
          <a:xfrm>
            <a:off x="407988" y="1812925"/>
            <a:ext cx="7281285" cy="584200"/>
          </a:xfrm>
          <a:prstGeom prst="rect">
            <a:avLst/>
          </a:prstGeom>
        </p:spPr>
        <p:txBody>
          <a:bodyPr/>
          <a:lstStyle>
            <a:lvl1pPr marL="0" indent="0" algn="l" defTabSz="406400" rtl="0" eaLnBrk="0" fontAlgn="base" hangingPunct="0">
              <a:spcBef>
                <a:spcPct val="0"/>
              </a:spcBef>
              <a:spcAft>
                <a:spcPct val="0"/>
              </a:spcAft>
              <a:buNone/>
              <a:defRPr lang="it-IT" sz="3200" b="1" kern="1200" dirty="0" smtClean="0">
                <a:solidFill>
                  <a:srgbClr val="0F3A8A"/>
                </a:solidFill>
                <a:latin typeface="Calibri" panose="020F0502020204030204" pitchFamily="34" charset="0"/>
                <a:ea typeface="MS PGothic" panose="020B0600070205080204" pitchFamily="34" charset="-128"/>
                <a:cs typeface="+mn-cs"/>
              </a:defRPr>
            </a:lvl1pPr>
          </a:lstStyle>
          <a:p>
            <a:pPr lvl="0"/>
            <a:r>
              <a:rPr lang="it-IT" dirty="0"/>
              <a:t>Fare clic per «Grazie» in altra lingua</a:t>
            </a:r>
          </a:p>
        </p:txBody>
      </p:sp>
    </p:spTree>
    <p:extLst>
      <p:ext uri="{BB962C8B-B14F-4D97-AF65-F5344CB8AC3E}">
        <p14:creationId xmlns:p14="http://schemas.microsoft.com/office/powerpoint/2010/main" val="3847719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DBFC47-F4B1-4921-9186-7753F25E8A28}"/>
              </a:ext>
            </a:extLst>
          </p:cNvPr>
          <p:cNvSpPr>
            <a:spLocks noGrp="1"/>
          </p:cNvSpPr>
          <p:nvPr>
            <p:ph type="title" hasCustomPrompt="1"/>
          </p:nvPr>
        </p:nvSpPr>
        <p:spPr>
          <a:xfrm>
            <a:off x="3979863" y="2073132"/>
            <a:ext cx="5164137" cy="649287"/>
          </a:xfrm>
          <a:prstGeom prst="rect">
            <a:avLst/>
          </a:prstGeom>
          <a:solidFill>
            <a:srgbClr val="008EFF"/>
          </a:solidFill>
        </p:spPr>
        <p:txBody>
          <a:bodyPr anchor="ctr"/>
          <a:lstStyle>
            <a:lvl1pPr>
              <a:defRPr lang="en-GB" sz="2800" b="1" kern="1200" dirty="0">
                <a:solidFill>
                  <a:schemeClr val="bg1"/>
                </a:solidFill>
                <a:latin typeface="Calibri" panose="020F0502020204030204" pitchFamily="34" charset="0"/>
                <a:ea typeface="MS PGothic" panose="020B0600070205080204" pitchFamily="34" charset="-128"/>
                <a:cs typeface="+mn-cs"/>
              </a:defRPr>
            </a:lvl1pPr>
          </a:lstStyle>
          <a:p>
            <a:r>
              <a:rPr lang="it-IT" dirty="0"/>
              <a:t>Fare clic per il titolo di sezione</a:t>
            </a:r>
            <a:endParaRPr lang="en-GB" dirty="0"/>
          </a:p>
        </p:txBody>
      </p:sp>
    </p:spTree>
    <p:extLst>
      <p:ext uri="{BB962C8B-B14F-4D97-AF65-F5344CB8AC3E}">
        <p14:creationId xmlns:p14="http://schemas.microsoft.com/office/powerpoint/2010/main" val="3637787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con testo a sinistra e img scontornata">
    <p:spTree>
      <p:nvGrpSpPr>
        <p:cNvPr id="1" name=""/>
        <p:cNvGrpSpPr/>
        <p:nvPr/>
      </p:nvGrpSpPr>
      <p:grpSpPr>
        <a:xfrm>
          <a:off x="0" y="0"/>
          <a:ext cx="0" cy="0"/>
          <a:chOff x="0" y="0"/>
          <a:chExt cx="0" cy="0"/>
        </a:xfrm>
      </p:grpSpPr>
      <p:sp>
        <p:nvSpPr>
          <p:cNvPr id="5" name="Segnaposto testo 4">
            <a:extLst>
              <a:ext uri="{FF2B5EF4-FFF2-40B4-BE49-F238E27FC236}">
                <a16:creationId xmlns:a16="http://schemas.microsoft.com/office/drawing/2014/main" id="{D4D9180F-2F73-47A8-B690-8A3BDB1F7303}"/>
              </a:ext>
            </a:extLst>
          </p:cNvPr>
          <p:cNvSpPr>
            <a:spLocks noGrp="1"/>
          </p:cNvSpPr>
          <p:nvPr>
            <p:ph type="body" sz="quarter" idx="10"/>
          </p:nvPr>
        </p:nvSpPr>
        <p:spPr>
          <a:xfrm>
            <a:off x="406255" y="1440873"/>
            <a:ext cx="3881726" cy="3110490"/>
          </a:xfrm>
          <a:prstGeom prst="rect">
            <a:avLst/>
          </a:prstGeom>
        </p:spPr>
        <p:txBody>
          <a:bodyPr/>
          <a:lstStyle>
            <a:lvl1pPr marL="0" indent="0">
              <a:buClr>
                <a:srgbClr val="0294CE"/>
              </a:buClr>
              <a:buNone/>
              <a:defRPr lang="it-IT" sz="1400" kern="1200" dirty="0">
                <a:solidFill>
                  <a:schemeClr val="tx1"/>
                </a:solidFill>
                <a:latin typeface="Calibri" panose="020F0502020204030204" pitchFamily="34" charset="0"/>
                <a:ea typeface="MS PGothic" panose="020B0600070205080204" pitchFamily="34" charset="-128"/>
                <a:cs typeface="+mn-cs"/>
              </a:defRPr>
            </a:lvl1pPr>
            <a:lvl2pPr>
              <a:defRPr sz="1200"/>
            </a:lvl2pPr>
            <a:lvl3pPr>
              <a:defRPr sz="1050"/>
            </a:lvl3pPr>
            <a:lvl4pPr>
              <a:defRPr sz="1000"/>
            </a:lvl4pPr>
            <a:lvl5pPr>
              <a:defRPr sz="1000"/>
            </a:lvl5pPr>
          </a:lstStyle>
          <a:p>
            <a:pPr lvl="0"/>
            <a:r>
              <a:rPr lang="it-IT" dirty="0"/>
              <a:t>Fare clic per modificare gli stili del testo dello schema</a:t>
            </a:r>
          </a:p>
        </p:txBody>
      </p:sp>
      <p:sp>
        <p:nvSpPr>
          <p:cNvPr id="6" name="Segnaposto contenuto 5">
            <a:extLst>
              <a:ext uri="{FF2B5EF4-FFF2-40B4-BE49-F238E27FC236}">
                <a16:creationId xmlns:a16="http://schemas.microsoft.com/office/drawing/2014/main" id="{FD63CAC7-76C3-459D-B032-AED206200B92}"/>
              </a:ext>
            </a:extLst>
          </p:cNvPr>
          <p:cNvSpPr>
            <a:spLocks noGrp="1"/>
          </p:cNvSpPr>
          <p:nvPr>
            <p:ph sz="quarter" idx="11"/>
          </p:nvPr>
        </p:nvSpPr>
        <p:spPr>
          <a:xfrm>
            <a:off x="4856022" y="987426"/>
            <a:ext cx="3784742" cy="3563938"/>
          </a:xfrm>
          <a:prstGeom prst="rect">
            <a:avLst/>
          </a:prstGeom>
        </p:spPr>
        <p:txBody>
          <a:bodyPr/>
          <a:lstStyle>
            <a:lvl1pPr marL="0" indent="0">
              <a:buClr>
                <a:srgbClr val="0294CE"/>
              </a:buClr>
              <a:buNone/>
              <a:defRPr sz="1400"/>
            </a:lvl1pPr>
            <a:lvl2pPr>
              <a:defRPr sz="1200"/>
            </a:lvl2pPr>
            <a:lvl3pPr>
              <a:defRPr sz="1050"/>
            </a:lvl3pPr>
            <a:lvl4pPr>
              <a:defRPr sz="1000"/>
            </a:lvl4pPr>
            <a:lvl5pPr>
              <a:defRPr sz="1000"/>
            </a:lvl5pPr>
          </a:lstStyle>
          <a:p>
            <a:pPr lvl="0"/>
            <a:r>
              <a:rPr lang="it-IT" dirty="0"/>
              <a:t>Fare clic per modificare gli stili del testo dello schema</a:t>
            </a:r>
          </a:p>
        </p:txBody>
      </p:sp>
      <p:sp>
        <p:nvSpPr>
          <p:cNvPr id="8" name="Segnaposto testo 7">
            <a:extLst>
              <a:ext uri="{FF2B5EF4-FFF2-40B4-BE49-F238E27FC236}">
                <a16:creationId xmlns:a16="http://schemas.microsoft.com/office/drawing/2014/main" id="{39C5402C-C7AF-4832-B71C-888E5FEB07A1}"/>
              </a:ext>
            </a:extLst>
          </p:cNvPr>
          <p:cNvSpPr>
            <a:spLocks noGrp="1"/>
          </p:cNvSpPr>
          <p:nvPr>
            <p:ph type="body" sz="quarter" idx="12" hasCustomPrompt="1"/>
          </p:nvPr>
        </p:nvSpPr>
        <p:spPr>
          <a:xfrm>
            <a:off x="406400" y="987425"/>
            <a:ext cx="3881438" cy="388938"/>
          </a:xfrm>
          <a:prstGeom prst="rect">
            <a:avLst/>
          </a:prstGeom>
        </p:spPr>
        <p:txBody>
          <a:bodyPr/>
          <a:lstStyle>
            <a:lvl1pPr marL="0" indent="0">
              <a:buNone/>
              <a:defRPr sz="1600" b="1"/>
            </a:lvl1pPr>
          </a:lstStyle>
          <a:p>
            <a:pPr lvl="0"/>
            <a:r>
              <a:rPr lang="en-GB" dirty="0"/>
              <a:t>Fare </a:t>
            </a:r>
            <a:r>
              <a:rPr lang="en-GB" dirty="0" err="1"/>
              <a:t>clic</a:t>
            </a:r>
            <a:r>
              <a:rPr lang="en-GB" dirty="0"/>
              <a:t> per </a:t>
            </a:r>
            <a:r>
              <a:rPr lang="en-GB" dirty="0" err="1"/>
              <a:t>inserire</a:t>
            </a:r>
            <a:r>
              <a:rPr lang="en-GB" dirty="0"/>
              <a:t> </a:t>
            </a:r>
            <a:r>
              <a:rPr lang="en-GB" dirty="0" err="1"/>
              <a:t>il</a:t>
            </a:r>
            <a:r>
              <a:rPr lang="en-GB" dirty="0"/>
              <a:t> </a:t>
            </a:r>
            <a:r>
              <a:rPr lang="en-GB" dirty="0" err="1"/>
              <a:t>titolo</a:t>
            </a:r>
            <a:r>
              <a:rPr lang="en-GB" dirty="0"/>
              <a:t> del </a:t>
            </a:r>
            <a:r>
              <a:rPr lang="en-GB" dirty="0" err="1"/>
              <a:t>paragrafo</a:t>
            </a:r>
            <a:endParaRPr lang="en-GB" dirty="0"/>
          </a:p>
        </p:txBody>
      </p:sp>
      <p:sp>
        <p:nvSpPr>
          <p:cNvPr id="7" name="Titolo 1">
            <a:extLst>
              <a:ext uri="{FF2B5EF4-FFF2-40B4-BE49-F238E27FC236}">
                <a16:creationId xmlns:a16="http://schemas.microsoft.com/office/drawing/2014/main" id="{474A4385-6DE6-8E4B-825F-EE95D4325AE7}"/>
              </a:ext>
            </a:extLst>
          </p:cNvPr>
          <p:cNvSpPr>
            <a:spLocks noGrp="1"/>
          </p:cNvSpPr>
          <p:nvPr>
            <p:ph type="title"/>
          </p:nvPr>
        </p:nvSpPr>
        <p:spPr>
          <a:xfrm>
            <a:off x="406255" y="0"/>
            <a:ext cx="8234508" cy="663575"/>
          </a:xfrm>
          <a:prstGeom prst="rect">
            <a:avLst/>
          </a:prstGeom>
        </p:spPr>
        <p:txBody>
          <a:bodyPr anchor="ctr" anchorCtr="0"/>
          <a:lstStyle/>
          <a:p>
            <a:r>
              <a:rPr lang="it-IT" dirty="0"/>
              <a:t>Fare clic per modificare lo stile del titolo dello schema</a:t>
            </a:r>
            <a:endParaRPr lang="en-GB" dirty="0"/>
          </a:p>
        </p:txBody>
      </p:sp>
    </p:spTree>
    <p:extLst>
      <p:ext uri="{BB962C8B-B14F-4D97-AF65-F5344CB8AC3E}">
        <p14:creationId xmlns:p14="http://schemas.microsoft.com/office/powerpoint/2010/main" val="4177583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con testo a destra e img scontornata">
    <p:spTree>
      <p:nvGrpSpPr>
        <p:cNvPr id="1" name=""/>
        <p:cNvGrpSpPr/>
        <p:nvPr/>
      </p:nvGrpSpPr>
      <p:grpSpPr>
        <a:xfrm>
          <a:off x="0" y="0"/>
          <a:ext cx="0" cy="0"/>
          <a:chOff x="0" y="0"/>
          <a:chExt cx="0" cy="0"/>
        </a:xfrm>
      </p:grpSpPr>
      <p:sp>
        <p:nvSpPr>
          <p:cNvPr id="5" name="Segnaposto testo 4">
            <a:extLst>
              <a:ext uri="{FF2B5EF4-FFF2-40B4-BE49-F238E27FC236}">
                <a16:creationId xmlns:a16="http://schemas.microsoft.com/office/drawing/2014/main" id="{D4D9180F-2F73-47A8-B690-8A3BDB1F7303}"/>
              </a:ext>
            </a:extLst>
          </p:cNvPr>
          <p:cNvSpPr>
            <a:spLocks noGrp="1"/>
          </p:cNvSpPr>
          <p:nvPr>
            <p:ph type="body" sz="quarter" idx="10"/>
          </p:nvPr>
        </p:nvSpPr>
        <p:spPr>
          <a:xfrm>
            <a:off x="4835236" y="1440873"/>
            <a:ext cx="3805526" cy="3110490"/>
          </a:xfrm>
          <a:prstGeom prst="rect">
            <a:avLst/>
          </a:prstGeom>
        </p:spPr>
        <p:txBody>
          <a:bodyPr/>
          <a:lstStyle>
            <a:lvl1pPr marL="0" indent="0">
              <a:buClr>
                <a:srgbClr val="0294CE"/>
              </a:buClr>
              <a:buNone/>
              <a:defRPr sz="1400"/>
            </a:lvl1pPr>
            <a:lvl2pPr>
              <a:defRPr sz="1200"/>
            </a:lvl2pPr>
            <a:lvl3pPr>
              <a:defRPr sz="1050"/>
            </a:lvl3pPr>
            <a:lvl4pPr>
              <a:defRPr sz="1000"/>
            </a:lvl4pPr>
            <a:lvl5pPr>
              <a:defRPr sz="1000"/>
            </a:lvl5pPr>
          </a:lstStyle>
          <a:p>
            <a:pPr lvl="0"/>
            <a:r>
              <a:rPr lang="it-IT" dirty="0"/>
              <a:t>Fare clic per modificare gli stili del testo dello schema</a:t>
            </a:r>
          </a:p>
        </p:txBody>
      </p:sp>
      <p:sp>
        <p:nvSpPr>
          <p:cNvPr id="6" name="Segnaposto contenuto 5">
            <a:extLst>
              <a:ext uri="{FF2B5EF4-FFF2-40B4-BE49-F238E27FC236}">
                <a16:creationId xmlns:a16="http://schemas.microsoft.com/office/drawing/2014/main" id="{FD63CAC7-76C3-459D-B032-AED206200B92}"/>
              </a:ext>
            </a:extLst>
          </p:cNvPr>
          <p:cNvSpPr>
            <a:spLocks noGrp="1"/>
          </p:cNvSpPr>
          <p:nvPr>
            <p:ph sz="quarter" idx="11"/>
          </p:nvPr>
        </p:nvSpPr>
        <p:spPr>
          <a:xfrm>
            <a:off x="406255" y="987425"/>
            <a:ext cx="3841895" cy="3563938"/>
          </a:xfrm>
          <a:prstGeom prst="rect">
            <a:avLst/>
          </a:prstGeom>
        </p:spPr>
        <p:txBody>
          <a:bodyPr/>
          <a:lstStyle>
            <a:lvl1pPr marL="0" indent="0">
              <a:buClr>
                <a:srgbClr val="0294CE"/>
              </a:buClr>
              <a:buNone/>
              <a:defRPr sz="1400"/>
            </a:lvl1pPr>
            <a:lvl2pPr>
              <a:defRPr sz="1200"/>
            </a:lvl2pPr>
            <a:lvl3pPr>
              <a:defRPr sz="1050"/>
            </a:lvl3pPr>
            <a:lvl4pPr>
              <a:defRPr sz="1000"/>
            </a:lvl4pPr>
            <a:lvl5pPr>
              <a:defRPr sz="1000"/>
            </a:lvl5pPr>
          </a:lstStyle>
          <a:p>
            <a:pPr lvl="0"/>
            <a:r>
              <a:rPr lang="it-IT" dirty="0"/>
              <a:t>Fare clic per modificare gli stili del testo dello schema</a:t>
            </a:r>
          </a:p>
        </p:txBody>
      </p:sp>
      <p:sp>
        <p:nvSpPr>
          <p:cNvPr id="8" name="Segnaposto testo 7">
            <a:extLst>
              <a:ext uri="{FF2B5EF4-FFF2-40B4-BE49-F238E27FC236}">
                <a16:creationId xmlns:a16="http://schemas.microsoft.com/office/drawing/2014/main" id="{39C5402C-C7AF-4832-B71C-888E5FEB07A1}"/>
              </a:ext>
            </a:extLst>
          </p:cNvPr>
          <p:cNvSpPr>
            <a:spLocks noGrp="1"/>
          </p:cNvSpPr>
          <p:nvPr>
            <p:ph type="body" sz="quarter" idx="12" hasCustomPrompt="1"/>
          </p:nvPr>
        </p:nvSpPr>
        <p:spPr>
          <a:xfrm>
            <a:off x="4835235" y="987425"/>
            <a:ext cx="3805384" cy="388938"/>
          </a:xfrm>
          <a:prstGeom prst="rect">
            <a:avLst/>
          </a:prstGeom>
        </p:spPr>
        <p:txBody>
          <a:bodyPr/>
          <a:lstStyle>
            <a:lvl1pPr marL="0" indent="0">
              <a:buNone/>
              <a:defRPr sz="1600" b="1"/>
            </a:lvl1pPr>
          </a:lstStyle>
          <a:p>
            <a:pPr lvl="0"/>
            <a:r>
              <a:rPr lang="en-GB" dirty="0"/>
              <a:t>Fare </a:t>
            </a:r>
            <a:r>
              <a:rPr lang="en-GB" dirty="0" err="1"/>
              <a:t>clic</a:t>
            </a:r>
            <a:r>
              <a:rPr lang="en-GB" dirty="0"/>
              <a:t> per </a:t>
            </a:r>
            <a:r>
              <a:rPr lang="en-GB" dirty="0" err="1"/>
              <a:t>inserire</a:t>
            </a:r>
            <a:r>
              <a:rPr lang="en-GB" dirty="0"/>
              <a:t> </a:t>
            </a:r>
            <a:r>
              <a:rPr lang="en-GB" dirty="0" err="1"/>
              <a:t>il</a:t>
            </a:r>
            <a:r>
              <a:rPr lang="en-GB" dirty="0"/>
              <a:t> </a:t>
            </a:r>
            <a:r>
              <a:rPr lang="en-GB" dirty="0" err="1"/>
              <a:t>titolo</a:t>
            </a:r>
            <a:r>
              <a:rPr lang="en-GB" dirty="0"/>
              <a:t> del </a:t>
            </a:r>
            <a:r>
              <a:rPr lang="en-GB" dirty="0" err="1"/>
              <a:t>paragrafo</a:t>
            </a:r>
            <a:endParaRPr lang="en-GB" dirty="0"/>
          </a:p>
        </p:txBody>
      </p:sp>
      <p:sp>
        <p:nvSpPr>
          <p:cNvPr id="7" name="Titolo 1">
            <a:extLst>
              <a:ext uri="{FF2B5EF4-FFF2-40B4-BE49-F238E27FC236}">
                <a16:creationId xmlns:a16="http://schemas.microsoft.com/office/drawing/2014/main" id="{5CF30F87-C3D6-684E-BCAB-6B01ABBC6CF1}"/>
              </a:ext>
            </a:extLst>
          </p:cNvPr>
          <p:cNvSpPr>
            <a:spLocks noGrp="1"/>
          </p:cNvSpPr>
          <p:nvPr>
            <p:ph type="title"/>
          </p:nvPr>
        </p:nvSpPr>
        <p:spPr>
          <a:xfrm>
            <a:off x="406255" y="0"/>
            <a:ext cx="8234508" cy="663575"/>
          </a:xfrm>
          <a:prstGeom prst="rect">
            <a:avLst/>
          </a:prstGeom>
        </p:spPr>
        <p:txBody>
          <a:bodyPr anchor="ctr" anchorCtr="0"/>
          <a:lstStyle/>
          <a:p>
            <a:r>
              <a:rPr lang="it-IT" dirty="0"/>
              <a:t>Fare clic per modificare lo stile del titolo dello schema</a:t>
            </a:r>
            <a:endParaRPr lang="en-GB" dirty="0"/>
          </a:p>
        </p:txBody>
      </p:sp>
    </p:spTree>
    <p:extLst>
      <p:ext uri="{BB962C8B-B14F-4D97-AF65-F5344CB8AC3E}">
        <p14:creationId xmlns:p14="http://schemas.microsoft.com/office/powerpoint/2010/main" val="1440995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con testo e foto">
    <p:spTree>
      <p:nvGrpSpPr>
        <p:cNvPr id="1" name=""/>
        <p:cNvGrpSpPr/>
        <p:nvPr/>
      </p:nvGrpSpPr>
      <p:grpSpPr>
        <a:xfrm>
          <a:off x="0" y="0"/>
          <a:ext cx="0" cy="0"/>
          <a:chOff x="0" y="0"/>
          <a:chExt cx="0" cy="0"/>
        </a:xfrm>
      </p:grpSpPr>
      <p:sp>
        <p:nvSpPr>
          <p:cNvPr id="5" name="Segnaposto testo 4">
            <a:extLst>
              <a:ext uri="{FF2B5EF4-FFF2-40B4-BE49-F238E27FC236}">
                <a16:creationId xmlns:a16="http://schemas.microsoft.com/office/drawing/2014/main" id="{D4D9180F-2F73-47A8-B690-8A3BDB1F7303}"/>
              </a:ext>
            </a:extLst>
          </p:cNvPr>
          <p:cNvSpPr>
            <a:spLocks noGrp="1"/>
          </p:cNvSpPr>
          <p:nvPr>
            <p:ph type="body" sz="quarter" idx="10"/>
          </p:nvPr>
        </p:nvSpPr>
        <p:spPr>
          <a:xfrm>
            <a:off x="406254" y="1440873"/>
            <a:ext cx="3841895" cy="3110490"/>
          </a:xfrm>
          <a:prstGeom prst="rect">
            <a:avLst/>
          </a:prstGeom>
        </p:spPr>
        <p:txBody>
          <a:bodyPr/>
          <a:lstStyle>
            <a:lvl1pPr marL="0" indent="0">
              <a:buClr>
                <a:srgbClr val="0294CE"/>
              </a:buClr>
              <a:buNone/>
              <a:defRPr sz="1400"/>
            </a:lvl1pPr>
            <a:lvl2pPr>
              <a:defRPr sz="1200"/>
            </a:lvl2pPr>
            <a:lvl3pPr>
              <a:defRPr sz="1050"/>
            </a:lvl3pPr>
            <a:lvl4pPr>
              <a:defRPr sz="1000"/>
            </a:lvl4pPr>
            <a:lvl5pPr>
              <a:defRPr sz="1000"/>
            </a:lvl5pPr>
          </a:lstStyle>
          <a:p>
            <a:pPr lvl="0"/>
            <a:r>
              <a:rPr lang="it-IT" dirty="0"/>
              <a:t>Fare clic per modificare gli stili del testo dello schema</a:t>
            </a:r>
          </a:p>
        </p:txBody>
      </p:sp>
      <p:sp>
        <p:nvSpPr>
          <p:cNvPr id="8" name="Segnaposto testo 7">
            <a:extLst>
              <a:ext uri="{FF2B5EF4-FFF2-40B4-BE49-F238E27FC236}">
                <a16:creationId xmlns:a16="http://schemas.microsoft.com/office/drawing/2014/main" id="{39C5402C-C7AF-4832-B71C-888E5FEB07A1}"/>
              </a:ext>
            </a:extLst>
          </p:cNvPr>
          <p:cNvSpPr>
            <a:spLocks noGrp="1"/>
          </p:cNvSpPr>
          <p:nvPr>
            <p:ph type="body" sz="quarter" idx="12" hasCustomPrompt="1"/>
          </p:nvPr>
        </p:nvSpPr>
        <p:spPr>
          <a:xfrm>
            <a:off x="406399" y="987425"/>
            <a:ext cx="3841749" cy="388938"/>
          </a:xfrm>
          <a:prstGeom prst="rect">
            <a:avLst/>
          </a:prstGeom>
        </p:spPr>
        <p:txBody>
          <a:bodyPr/>
          <a:lstStyle>
            <a:lvl1pPr marL="0" indent="0">
              <a:buNone/>
              <a:defRPr sz="1600" b="1"/>
            </a:lvl1pPr>
          </a:lstStyle>
          <a:p>
            <a:pPr lvl="0"/>
            <a:r>
              <a:rPr lang="en-GB" dirty="0"/>
              <a:t>Fare </a:t>
            </a:r>
            <a:r>
              <a:rPr lang="en-GB" dirty="0" err="1"/>
              <a:t>clic</a:t>
            </a:r>
            <a:r>
              <a:rPr lang="en-GB" dirty="0"/>
              <a:t> per </a:t>
            </a:r>
            <a:r>
              <a:rPr lang="en-GB" dirty="0" err="1"/>
              <a:t>inserire</a:t>
            </a:r>
            <a:r>
              <a:rPr lang="en-GB" dirty="0"/>
              <a:t> </a:t>
            </a:r>
            <a:r>
              <a:rPr lang="en-GB" dirty="0" err="1"/>
              <a:t>il</a:t>
            </a:r>
            <a:r>
              <a:rPr lang="en-GB" dirty="0"/>
              <a:t> </a:t>
            </a:r>
            <a:r>
              <a:rPr lang="en-GB" dirty="0" err="1"/>
              <a:t>titolo</a:t>
            </a:r>
            <a:r>
              <a:rPr lang="en-GB" dirty="0"/>
              <a:t> del </a:t>
            </a:r>
            <a:r>
              <a:rPr lang="en-GB" dirty="0" err="1"/>
              <a:t>paragrafo</a:t>
            </a:r>
            <a:endParaRPr lang="en-GB" dirty="0"/>
          </a:p>
        </p:txBody>
      </p:sp>
      <p:sp>
        <p:nvSpPr>
          <p:cNvPr id="4" name="Segnaposto immagine 3">
            <a:extLst>
              <a:ext uri="{FF2B5EF4-FFF2-40B4-BE49-F238E27FC236}">
                <a16:creationId xmlns:a16="http://schemas.microsoft.com/office/drawing/2014/main" id="{1EDFCD61-9DB7-4C2C-AB01-8761F0D391DD}"/>
              </a:ext>
            </a:extLst>
          </p:cNvPr>
          <p:cNvSpPr>
            <a:spLocks noGrp="1"/>
          </p:cNvSpPr>
          <p:nvPr>
            <p:ph type="pic" sz="quarter" idx="13"/>
          </p:nvPr>
        </p:nvSpPr>
        <p:spPr>
          <a:xfrm>
            <a:off x="4572000" y="0"/>
            <a:ext cx="4572000" cy="5143500"/>
          </a:xfrm>
          <a:prstGeom prst="rect">
            <a:avLst/>
          </a:prstGeom>
        </p:spPr>
        <p:txBody>
          <a:bodyPr/>
          <a:lstStyle>
            <a:lvl1pPr>
              <a:defRPr sz="1400"/>
            </a:lvl1pPr>
          </a:lstStyle>
          <a:p>
            <a:endParaRPr lang="en-GB" dirty="0"/>
          </a:p>
        </p:txBody>
      </p:sp>
      <p:sp>
        <p:nvSpPr>
          <p:cNvPr id="7" name="Titolo 1">
            <a:extLst>
              <a:ext uri="{FF2B5EF4-FFF2-40B4-BE49-F238E27FC236}">
                <a16:creationId xmlns:a16="http://schemas.microsoft.com/office/drawing/2014/main" id="{7603BE82-CDDD-3C4B-BDFC-B57747EC98D0}"/>
              </a:ext>
            </a:extLst>
          </p:cNvPr>
          <p:cNvSpPr>
            <a:spLocks noGrp="1"/>
          </p:cNvSpPr>
          <p:nvPr>
            <p:ph type="title" hasCustomPrompt="1"/>
          </p:nvPr>
        </p:nvSpPr>
        <p:spPr>
          <a:xfrm>
            <a:off x="406255" y="0"/>
            <a:ext cx="3841895" cy="663575"/>
          </a:xfrm>
          <a:prstGeom prst="rect">
            <a:avLst/>
          </a:prstGeom>
        </p:spPr>
        <p:txBody>
          <a:bodyPr anchor="ctr" anchorCtr="0"/>
          <a:lstStyle/>
          <a:p>
            <a:r>
              <a:rPr lang="it-IT" dirty="0"/>
              <a:t>Fare clic per modificare il titolo</a:t>
            </a:r>
            <a:endParaRPr lang="en-GB" dirty="0"/>
          </a:p>
        </p:txBody>
      </p:sp>
    </p:spTree>
    <p:extLst>
      <p:ext uri="{BB962C8B-B14F-4D97-AF65-F5344CB8AC3E}">
        <p14:creationId xmlns:p14="http://schemas.microsoft.com/office/powerpoint/2010/main" val="3127541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solo testo su due colonne">
    <p:spTree>
      <p:nvGrpSpPr>
        <p:cNvPr id="1" name=""/>
        <p:cNvGrpSpPr/>
        <p:nvPr/>
      </p:nvGrpSpPr>
      <p:grpSpPr>
        <a:xfrm>
          <a:off x="0" y="0"/>
          <a:ext cx="0" cy="0"/>
          <a:chOff x="0" y="0"/>
          <a:chExt cx="0" cy="0"/>
        </a:xfrm>
      </p:grpSpPr>
      <p:sp>
        <p:nvSpPr>
          <p:cNvPr id="5" name="Segnaposto testo 4">
            <a:extLst>
              <a:ext uri="{FF2B5EF4-FFF2-40B4-BE49-F238E27FC236}">
                <a16:creationId xmlns:a16="http://schemas.microsoft.com/office/drawing/2014/main" id="{D4D9180F-2F73-47A8-B690-8A3BDB1F7303}"/>
              </a:ext>
            </a:extLst>
          </p:cNvPr>
          <p:cNvSpPr>
            <a:spLocks noGrp="1"/>
          </p:cNvSpPr>
          <p:nvPr>
            <p:ph type="body" sz="quarter" idx="10"/>
          </p:nvPr>
        </p:nvSpPr>
        <p:spPr>
          <a:xfrm>
            <a:off x="406255" y="1440873"/>
            <a:ext cx="3881726" cy="3110490"/>
          </a:xfrm>
          <a:prstGeom prst="rect">
            <a:avLst/>
          </a:prstGeom>
        </p:spPr>
        <p:txBody>
          <a:bodyPr/>
          <a:lstStyle>
            <a:lvl1pPr marL="0" indent="0">
              <a:buClr>
                <a:srgbClr val="0294CE"/>
              </a:buClr>
              <a:buNone/>
              <a:defRPr lang="it-IT" sz="1400" kern="1200" dirty="0">
                <a:solidFill>
                  <a:schemeClr val="tx1"/>
                </a:solidFill>
                <a:latin typeface="Calibri" panose="020F0502020204030204" pitchFamily="34" charset="0"/>
                <a:ea typeface="MS PGothic" panose="020B0600070205080204" pitchFamily="34" charset="-128"/>
                <a:cs typeface="+mn-cs"/>
              </a:defRPr>
            </a:lvl1pPr>
            <a:lvl2pPr>
              <a:defRPr sz="1200"/>
            </a:lvl2pPr>
            <a:lvl3pPr>
              <a:defRPr sz="1050"/>
            </a:lvl3pPr>
            <a:lvl4pPr>
              <a:defRPr sz="1000"/>
            </a:lvl4pPr>
            <a:lvl5pPr>
              <a:defRPr sz="1000"/>
            </a:lvl5pPr>
          </a:lstStyle>
          <a:p>
            <a:pPr lvl="0"/>
            <a:r>
              <a:rPr lang="it-IT" dirty="0"/>
              <a:t>Fare clic per modificare gli stili del testo dello schema</a:t>
            </a:r>
          </a:p>
        </p:txBody>
      </p:sp>
      <p:sp>
        <p:nvSpPr>
          <p:cNvPr id="2" name="Titolo 1">
            <a:extLst>
              <a:ext uri="{FF2B5EF4-FFF2-40B4-BE49-F238E27FC236}">
                <a16:creationId xmlns:a16="http://schemas.microsoft.com/office/drawing/2014/main" id="{16F30CC4-C90E-449A-B4F1-3FBD4C41C478}"/>
              </a:ext>
            </a:extLst>
          </p:cNvPr>
          <p:cNvSpPr>
            <a:spLocks noGrp="1"/>
          </p:cNvSpPr>
          <p:nvPr>
            <p:ph type="title"/>
          </p:nvPr>
        </p:nvSpPr>
        <p:spPr>
          <a:xfrm>
            <a:off x="406255" y="0"/>
            <a:ext cx="8234508" cy="663575"/>
          </a:xfrm>
          <a:prstGeom prst="rect">
            <a:avLst/>
          </a:prstGeom>
        </p:spPr>
        <p:txBody>
          <a:bodyPr anchor="ctr" anchorCtr="0"/>
          <a:lstStyle/>
          <a:p>
            <a:r>
              <a:rPr lang="it-IT" dirty="0"/>
              <a:t>Fare clic per modificare lo stile del titolo dello schema</a:t>
            </a:r>
            <a:endParaRPr lang="en-GB" dirty="0"/>
          </a:p>
        </p:txBody>
      </p:sp>
      <p:sp>
        <p:nvSpPr>
          <p:cNvPr id="8" name="Segnaposto testo 7">
            <a:extLst>
              <a:ext uri="{FF2B5EF4-FFF2-40B4-BE49-F238E27FC236}">
                <a16:creationId xmlns:a16="http://schemas.microsoft.com/office/drawing/2014/main" id="{39C5402C-C7AF-4832-B71C-888E5FEB07A1}"/>
              </a:ext>
            </a:extLst>
          </p:cNvPr>
          <p:cNvSpPr>
            <a:spLocks noGrp="1"/>
          </p:cNvSpPr>
          <p:nvPr>
            <p:ph type="body" sz="quarter" idx="12" hasCustomPrompt="1"/>
          </p:nvPr>
        </p:nvSpPr>
        <p:spPr>
          <a:xfrm>
            <a:off x="406400" y="987425"/>
            <a:ext cx="3881438" cy="388938"/>
          </a:xfrm>
          <a:prstGeom prst="rect">
            <a:avLst/>
          </a:prstGeom>
        </p:spPr>
        <p:txBody>
          <a:bodyPr/>
          <a:lstStyle>
            <a:lvl1pPr marL="0" indent="0">
              <a:buNone/>
              <a:defRPr sz="1600" b="1"/>
            </a:lvl1pPr>
          </a:lstStyle>
          <a:p>
            <a:pPr lvl="0"/>
            <a:r>
              <a:rPr lang="en-GB" dirty="0"/>
              <a:t>Fare </a:t>
            </a:r>
            <a:r>
              <a:rPr lang="en-GB" dirty="0" err="1"/>
              <a:t>clic</a:t>
            </a:r>
            <a:r>
              <a:rPr lang="en-GB" dirty="0"/>
              <a:t> per </a:t>
            </a:r>
            <a:r>
              <a:rPr lang="en-GB" dirty="0" err="1"/>
              <a:t>inserire</a:t>
            </a:r>
            <a:r>
              <a:rPr lang="en-GB" dirty="0"/>
              <a:t> </a:t>
            </a:r>
            <a:r>
              <a:rPr lang="en-GB" dirty="0" err="1"/>
              <a:t>il</a:t>
            </a:r>
            <a:r>
              <a:rPr lang="en-GB" dirty="0"/>
              <a:t> </a:t>
            </a:r>
            <a:r>
              <a:rPr lang="en-GB" dirty="0" err="1"/>
              <a:t>titolo</a:t>
            </a:r>
            <a:r>
              <a:rPr lang="en-GB" dirty="0"/>
              <a:t> del </a:t>
            </a:r>
            <a:r>
              <a:rPr lang="en-GB" dirty="0" err="1"/>
              <a:t>paragrafo</a:t>
            </a:r>
            <a:endParaRPr lang="en-GB" dirty="0"/>
          </a:p>
        </p:txBody>
      </p:sp>
      <p:sp>
        <p:nvSpPr>
          <p:cNvPr id="7" name="Segnaposto testo 4">
            <a:extLst>
              <a:ext uri="{FF2B5EF4-FFF2-40B4-BE49-F238E27FC236}">
                <a16:creationId xmlns:a16="http://schemas.microsoft.com/office/drawing/2014/main" id="{93C029E2-DA73-47C3-8A56-9E83553112C9}"/>
              </a:ext>
            </a:extLst>
          </p:cNvPr>
          <p:cNvSpPr>
            <a:spLocks noGrp="1"/>
          </p:cNvSpPr>
          <p:nvPr>
            <p:ph type="body" sz="quarter" idx="13"/>
          </p:nvPr>
        </p:nvSpPr>
        <p:spPr>
          <a:xfrm>
            <a:off x="4800457" y="1440874"/>
            <a:ext cx="3840305" cy="3117416"/>
          </a:xfrm>
          <a:prstGeom prst="rect">
            <a:avLst/>
          </a:prstGeom>
        </p:spPr>
        <p:txBody>
          <a:bodyPr/>
          <a:lstStyle>
            <a:lvl1pPr marL="0" indent="0">
              <a:buClr>
                <a:srgbClr val="0294CE"/>
              </a:buClr>
              <a:buNone/>
              <a:defRPr lang="it-IT" sz="1400" kern="1200" dirty="0">
                <a:solidFill>
                  <a:schemeClr val="tx1"/>
                </a:solidFill>
                <a:latin typeface="Calibri" panose="020F0502020204030204" pitchFamily="34" charset="0"/>
                <a:ea typeface="MS PGothic" panose="020B0600070205080204" pitchFamily="34" charset="-128"/>
                <a:cs typeface="+mn-cs"/>
              </a:defRPr>
            </a:lvl1pPr>
            <a:lvl2pPr>
              <a:defRPr sz="1200"/>
            </a:lvl2pPr>
            <a:lvl3pPr>
              <a:defRPr sz="1050"/>
            </a:lvl3pPr>
            <a:lvl4pPr>
              <a:defRPr sz="1000"/>
            </a:lvl4pPr>
            <a:lvl5pPr>
              <a:defRPr sz="1000"/>
            </a:lvl5pPr>
          </a:lstStyle>
          <a:p>
            <a:pPr lvl="0"/>
            <a:r>
              <a:rPr lang="it-IT" dirty="0"/>
              <a:t>Fare clic per modificare gli stili del testo dello schema</a:t>
            </a:r>
          </a:p>
        </p:txBody>
      </p:sp>
      <p:sp>
        <p:nvSpPr>
          <p:cNvPr id="9" name="Segnaposto testo 7">
            <a:extLst>
              <a:ext uri="{FF2B5EF4-FFF2-40B4-BE49-F238E27FC236}">
                <a16:creationId xmlns:a16="http://schemas.microsoft.com/office/drawing/2014/main" id="{618F923D-CC67-404F-9BB5-8D5EB34E0923}"/>
              </a:ext>
            </a:extLst>
          </p:cNvPr>
          <p:cNvSpPr>
            <a:spLocks noGrp="1"/>
          </p:cNvSpPr>
          <p:nvPr>
            <p:ph type="body" sz="quarter" idx="14" hasCustomPrompt="1"/>
          </p:nvPr>
        </p:nvSpPr>
        <p:spPr>
          <a:xfrm>
            <a:off x="4800321" y="994352"/>
            <a:ext cx="3840442" cy="388938"/>
          </a:xfrm>
          <a:prstGeom prst="rect">
            <a:avLst/>
          </a:prstGeom>
        </p:spPr>
        <p:txBody>
          <a:bodyPr/>
          <a:lstStyle>
            <a:lvl1pPr marL="0" indent="0">
              <a:buNone/>
              <a:defRPr sz="1600" b="1"/>
            </a:lvl1pPr>
          </a:lstStyle>
          <a:p>
            <a:pPr lvl="0"/>
            <a:r>
              <a:rPr lang="en-GB" dirty="0"/>
              <a:t>Fare </a:t>
            </a:r>
            <a:r>
              <a:rPr lang="en-GB" dirty="0" err="1"/>
              <a:t>clic</a:t>
            </a:r>
            <a:r>
              <a:rPr lang="en-GB" dirty="0"/>
              <a:t> per </a:t>
            </a:r>
            <a:r>
              <a:rPr lang="en-GB" dirty="0" err="1"/>
              <a:t>inserire</a:t>
            </a:r>
            <a:r>
              <a:rPr lang="en-GB" dirty="0"/>
              <a:t> </a:t>
            </a:r>
            <a:r>
              <a:rPr lang="en-GB" dirty="0" err="1"/>
              <a:t>il</a:t>
            </a:r>
            <a:r>
              <a:rPr lang="en-GB" dirty="0"/>
              <a:t> </a:t>
            </a:r>
            <a:r>
              <a:rPr lang="en-GB" dirty="0" err="1"/>
              <a:t>titolo</a:t>
            </a:r>
            <a:r>
              <a:rPr lang="en-GB" dirty="0"/>
              <a:t> del </a:t>
            </a:r>
            <a:r>
              <a:rPr lang="en-GB" dirty="0" err="1"/>
              <a:t>paragrafo</a:t>
            </a:r>
            <a:endParaRPr lang="en-GB" dirty="0"/>
          </a:p>
        </p:txBody>
      </p:sp>
    </p:spTree>
    <p:extLst>
      <p:ext uri="{BB962C8B-B14F-4D97-AF65-F5344CB8AC3E}">
        <p14:creationId xmlns:p14="http://schemas.microsoft.com/office/powerpoint/2010/main" val="2957259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theme" Target="../theme/theme3.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Ovale 9">
            <a:extLst>
              <a:ext uri="{FF2B5EF4-FFF2-40B4-BE49-F238E27FC236}">
                <a16:creationId xmlns:a16="http://schemas.microsoft.com/office/drawing/2014/main" id="{FF1FA5CC-96E9-5444-BAD4-A4A7700DDA7E}"/>
              </a:ext>
            </a:extLst>
          </p:cNvPr>
          <p:cNvSpPr/>
          <p:nvPr userDrawn="1"/>
        </p:nvSpPr>
        <p:spPr>
          <a:xfrm>
            <a:off x="8674100" y="4773613"/>
            <a:ext cx="307975" cy="244475"/>
          </a:xfrm>
          <a:prstGeom prst="ellipse">
            <a:avLst/>
          </a:prstGeom>
          <a:solidFill>
            <a:srgbClr val="00B2FF"/>
          </a:solidFill>
          <a:ln>
            <a:noFill/>
          </a:ln>
          <a:effectLst/>
        </p:spPr>
        <p:style>
          <a:lnRef idx="1">
            <a:schemeClr val="accent1"/>
          </a:lnRef>
          <a:fillRef idx="3">
            <a:schemeClr val="accent1"/>
          </a:fillRef>
          <a:effectRef idx="2">
            <a:schemeClr val="accent1"/>
          </a:effectRef>
          <a:fontRef idx="minor">
            <a:schemeClr val="lt1"/>
          </a:fontRef>
        </p:style>
        <p:txBody>
          <a:bodyPr lIns="62163" tIns="31081" rIns="62163" bIns="31081" anchor="ctr"/>
          <a:lstStyle/>
          <a:p>
            <a:pPr algn="ctr" defTabSz="407604">
              <a:defRPr/>
            </a:pPr>
            <a:endParaRPr lang="it-IT" sz="1428"/>
          </a:p>
        </p:txBody>
      </p:sp>
      <p:sp>
        <p:nvSpPr>
          <p:cNvPr id="8" name="Segnaposto numero diapositiva 5">
            <a:extLst>
              <a:ext uri="{FF2B5EF4-FFF2-40B4-BE49-F238E27FC236}">
                <a16:creationId xmlns:a16="http://schemas.microsoft.com/office/drawing/2014/main" id="{9A549322-2107-DD43-B17F-B9956E01EDD0}"/>
              </a:ext>
            </a:extLst>
          </p:cNvPr>
          <p:cNvSpPr txBox="1">
            <a:spLocks/>
          </p:cNvSpPr>
          <p:nvPr userDrawn="1"/>
        </p:nvSpPr>
        <p:spPr>
          <a:xfrm>
            <a:off x="8515350" y="4743450"/>
            <a:ext cx="628650" cy="293688"/>
          </a:xfrm>
          <a:prstGeom prst="rect">
            <a:avLst/>
          </a:prstGeom>
          <a:noFill/>
        </p:spPr>
        <p:txBody>
          <a:bodyPr lIns="0" tIns="0" rIns="0" bIns="0" anchor="ctr" anchorCtr="1"/>
          <a:lstStyle>
            <a:lvl1pPr>
              <a:defRPr sz="2100">
                <a:solidFill>
                  <a:schemeClr val="tx1"/>
                </a:solidFill>
                <a:latin typeface="Calibri" panose="020F0502020204030204" pitchFamily="34" charset="0"/>
                <a:ea typeface="MS PGothic" panose="020B0600070205080204" pitchFamily="34" charset="-128"/>
              </a:defRPr>
            </a:lvl1pPr>
            <a:lvl2pPr marL="742950" indent="-285750">
              <a:defRPr sz="2100">
                <a:solidFill>
                  <a:schemeClr val="tx1"/>
                </a:solidFill>
                <a:latin typeface="Calibri" panose="020F0502020204030204" pitchFamily="34" charset="0"/>
                <a:ea typeface="MS PGothic" panose="020B0600070205080204" pitchFamily="34" charset="-128"/>
              </a:defRPr>
            </a:lvl2pPr>
            <a:lvl3pPr marL="1143000" indent="-228600">
              <a:defRPr sz="2100">
                <a:solidFill>
                  <a:schemeClr val="tx1"/>
                </a:solidFill>
                <a:latin typeface="Calibri" panose="020F0502020204030204" pitchFamily="34" charset="0"/>
                <a:ea typeface="MS PGothic" panose="020B0600070205080204" pitchFamily="34" charset="-128"/>
              </a:defRPr>
            </a:lvl3pPr>
            <a:lvl4pPr marL="1600200" indent="-228600">
              <a:defRPr sz="2100">
                <a:solidFill>
                  <a:schemeClr val="tx1"/>
                </a:solidFill>
                <a:latin typeface="Calibri" panose="020F0502020204030204" pitchFamily="34" charset="0"/>
                <a:ea typeface="MS PGothic" panose="020B0600070205080204" pitchFamily="34" charset="-128"/>
              </a:defRPr>
            </a:lvl4pPr>
            <a:lvl5pPr marL="2057400" indent="-228600">
              <a:defRPr sz="2100">
                <a:solidFill>
                  <a:schemeClr val="tx1"/>
                </a:solidFill>
                <a:latin typeface="Calibri" panose="020F0502020204030204" pitchFamily="34" charset="0"/>
                <a:ea typeface="MS PGothic" panose="020B0600070205080204" pitchFamily="34" charset="-128"/>
              </a:defRPr>
            </a:lvl5pPr>
            <a:lvl6pPr marL="25146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6pPr>
            <a:lvl7pPr marL="29718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7pPr>
            <a:lvl8pPr marL="34290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8pPr>
            <a:lvl9pPr marL="38862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9pPr>
          </a:lstStyle>
          <a:p>
            <a:pPr defTabSz="407604" eaLnBrk="1" hangingPunct="1">
              <a:defRPr/>
            </a:pPr>
            <a:fld id="{20FF3810-03C5-4C27-963F-7600436590F1}" type="slidenum">
              <a:rPr lang="it-IT" altLang="it-IT" sz="612" b="1" smtClean="0">
                <a:solidFill>
                  <a:schemeClr val="bg1"/>
                </a:solidFill>
              </a:rPr>
              <a:pPr defTabSz="407604" eaLnBrk="1" hangingPunct="1">
                <a:defRPr/>
              </a:pPr>
              <a:t>‹N›</a:t>
            </a:fld>
            <a:endParaRPr lang="it-IT" altLang="it-IT" sz="612" b="1" dirty="0">
              <a:solidFill>
                <a:schemeClr val="bg1"/>
              </a:solidFill>
            </a:endParaRPr>
          </a:p>
        </p:txBody>
      </p:sp>
      <p:pic>
        <p:nvPicPr>
          <p:cNvPr id="2052" name="Immagine 2">
            <a:extLst>
              <a:ext uri="{FF2B5EF4-FFF2-40B4-BE49-F238E27FC236}">
                <a16:creationId xmlns:a16="http://schemas.microsoft.com/office/drawing/2014/main" id="{E0076E0B-87B0-4623-9DCE-13546C633CF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525" y="0"/>
            <a:ext cx="91344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e 4">
            <a:extLst>
              <a:ext uri="{FF2B5EF4-FFF2-40B4-BE49-F238E27FC236}">
                <a16:creationId xmlns:a16="http://schemas.microsoft.com/office/drawing/2014/main" id="{8F81CA74-B8C9-7441-B872-92E304F73B78}"/>
              </a:ext>
            </a:extLst>
          </p:cNvPr>
          <p:cNvSpPr/>
          <p:nvPr userDrawn="1"/>
        </p:nvSpPr>
        <p:spPr>
          <a:xfrm>
            <a:off x="7232650" y="3119438"/>
            <a:ext cx="246063" cy="244475"/>
          </a:xfrm>
          <a:prstGeom prst="ellipse">
            <a:avLst/>
          </a:prstGeom>
          <a:solidFill>
            <a:srgbClr val="00B2FF"/>
          </a:solidFill>
          <a:ln>
            <a:noFill/>
          </a:ln>
          <a:effectLst/>
        </p:spPr>
        <p:style>
          <a:lnRef idx="1">
            <a:schemeClr val="accent1"/>
          </a:lnRef>
          <a:fillRef idx="3">
            <a:schemeClr val="accent1"/>
          </a:fillRef>
          <a:effectRef idx="2">
            <a:schemeClr val="accent1"/>
          </a:effectRef>
          <a:fontRef idx="minor">
            <a:schemeClr val="lt1"/>
          </a:fontRef>
        </p:style>
        <p:txBody>
          <a:bodyPr lIns="62163" tIns="31081" rIns="62163" bIns="31081" anchor="ctr"/>
          <a:lstStyle/>
          <a:p>
            <a:pPr algn="ctr" defTabSz="407604">
              <a:defRPr/>
            </a:pPr>
            <a:endParaRPr lang="it-IT" sz="1428"/>
          </a:p>
        </p:txBody>
      </p:sp>
      <p:sp>
        <p:nvSpPr>
          <p:cNvPr id="6" name="Ovale 5">
            <a:extLst>
              <a:ext uri="{FF2B5EF4-FFF2-40B4-BE49-F238E27FC236}">
                <a16:creationId xmlns:a16="http://schemas.microsoft.com/office/drawing/2014/main" id="{D04B7616-6592-7240-82D8-BF87B093EB1D}"/>
              </a:ext>
            </a:extLst>
          </p:cNvPr>
          <p:cNvSpPr/>
          <p:nvPr userDrawn="1"/>
        </p:nvSpPr>
        <p:spPr>
          <a:xfrm>
            <a:off x="5122863" y="4587875"/>
            <a:ext cx="123825" cy="123825"/>
          </a:xfrm>
          <a:prstGeom prst="ellipse">
            <a:avLst/>
          </a:prstGeom>
          <a:solidFill>
            <a:srgbClr val="00B2FF"/>
          </a:solidFill>
          <a:ln>
            <a:noFill/>
          </a:ln>
          <a:effectLst/>
        </p:spPr>
        <p:style>
          <a:lnRef idx="1">
            <a:schemeClr val="accent1"/>
          </a:lnRef>
          <a:fillRef idx="3">
            <a:schemeClr val="accent1"/>
          </a:fillRef>
          <a:effectRef idx="2">
            <a:schemeClr val="accent1"/>
          </a:effectRef>
          <a:fontRef idx="minor">
            <a:schemeClr val="lt1"/>
          </a:fontRef>
        </p:style>
        <p:txBody>
          <a:bodyPr lIns="62163" tIns="31081" rIns="62163" bIns="31081" anchor="ctr"/>
          <a:lstStyle/>
          <a:p>
            <a:pPr algn="ctr" defTabSz="407604">
              <a:defRPr/>
            </a:pPr>
            <a:endParaRPr lang="it-IT" sz="1428"/>
          </a:p>
        </p:txBody>
      </p:sp>
      <p:sp>
        <p:nvSpPr>
          <p:cNvPr id="7" name="Ovale 6">
            <a:extLst>
              <a:ext uri="{FF2B5EF4-FFF2-40B4-BE49-F238E27FC236}">
                <a16:creationId xmlns:a16="http://schemas.microsoft.com/office/drawing/2014/main" id="{041C9723-C6A5-7D4D-849A-F0D45FAE1FDC}"/>
              </a:ext>
            </a:extLst>
          </p:cNvPr>
          <p:cNvSpPr/>
          <p:nvPr userDrawn="1"/>
        </p:nvSpPr>
        <p:spPr>
          <a:xfrm>
            <a:off x="8550275" y="3429000"/>
            <a:ext cx="123825" cy="122238"/>
          </a:xfrm>
          <a:prstGeom prst="ellipse">
            <a:avLst/>
          </a:prstGeom>
          <a:solidFill>
            <a:srgbClr val="00B2FF"/>
          </a:solidFill>
          <a:ln>
            <a:noFill/>
          </a:ln>
          <a:effectLst/>
        </p:spPr>
        <p:style>
          <a:lnRef idx="1">
            <a:schemeClr val="accent1"/>
          </a:lnRef>
          <a:fillRef idx="3">
            <a:schemeClr val="accent1"/>
          </a:fillRef>
          <a:effectRef idx="2">
            <a:schemeClr val="accent1"/>
          </a:effectRef>
          <a:fontRef idx="minor">
            <a:schemeClr val="lt1"/>
          </a:fontRef>
        </p:style>
        <p:txBody>
          <a:bodyPr lIns="62163" tIns="31081" rIns="62163" bIns="31081" anchor="ctr"/>
          <a:lstStyle/>
          <a:p>
            <a:pPr algn="ctr" defTabSz="407604">
              <a:defRPr/>
            </a:pPr>
            <a:endParaRPr lang="it-IT" sz="1428"/>
          </a:p>
        </p:txBody>
      </p:sp>
      <p:pic>
        <p:nvPicPr>
          <p:cNvPr id="2" name="Immagine 1">
            <a:extLst>
              <a:ext uri="{FF2B5EF4-FFF2-40B4-BE49-F238E27FC236}">
                <a16:creationId xmlns:a16="http://schemas.microsoft.com/office/drawing/2014/main" id="{21B9F87D-36FA-1FD9-109A-AA1907176BD9}"/>
              </a:ext>
            </a:extLst>
          </p:cNvPr>
          <p:cNvPicPr>
            <a:picLocks noChangeAspect="1"/>
          </p:cNvPicPr>
          <p:nvPr userDrawn="1"/>
        </p:nvPicPr>
        <p:blipFill>
          <a:blip r:embed="rId6"/>
          <a:stretch>
            <a:fillRect/>
          </a:stretch>
        </p:blipFill>
        <p:spPr>
          <a:xfrm>
            <a:off x="462183" y="514805"/>
            <a:ext cx="1895103" cy="652559"/>
          </a:xfrm>
          <a:prstGeom prst="rect">
            <a:avLst/>
          </a:prstGeom>
        </p:spPr>
      </p:pic>
      <p:pic>
        <p:nvPicPr>
          <p:cNvPr id="3" name="Immagine 2">
            <a:extLst>
              <a:ext uri="{FF2B5EF4-FFF2-40B4-BE49-F238E27FC236}">
                <a16:creationId xmlns:a16="http://schemas.microsoft.com/office/drawing/2014/main" id="{988B241F-2C79-465A-3AEE-5FEF77278A33}"/>
              </a:ext>
            </a:extLst>
          </p:cNvPr>
          <p:cNvPicPr>
            <a:picLocks noChangeAspect="1"/>
          </p:cNvPicPr>
          <p:nvPr userDrawn="1"/>
        </p:nvPicPr>
        <p:blipFill>
          <a:blip r:embed="rId7"/>
          <a:srcRect/>
          <a:stretch/>
        </p:blipFill>
        <p:spPr>
          <a:xfrm>
            <a:off x="7629998" y="3831464"/>
            <a:ext cx="897791" cy="911986"/>
          </a:xfrm>
          <a:prstGeom prst="rect">
            <a:avLst/>
          </a:prstGeom>
          <a:effectLst>
            <a:reflection blurRad="6350" stA="52000" endA="300" endPos="35000" dir="5400000" sy="-100000" algn="bl" rotWithShape="0"/>
          </a:effectLst>
        </p:spPr>
      </p:pic>
    </p:spTree>
  </p:cSld>
  <p:clrMap bg1="lt1" tx1="dk1" bg2="lt2" tx2="dk2" accent1="accent1" accent2="accent2" accent3="accent3" accent4="accent4" accent5="accent5" accent6="accent6" hlink="hlink" folHlink="folHlink"/>
  <p:sldLayoutIdLst>
    <p:sldLayoutId id="2147484189" r:id="rId1"/>
    <p:sldLayoutId id="2147484193" r:id="rId2"/>
    <p:sldLayoutId id="2147484196" r:id="rId3"/>
  </p:sldLayoutIdLst>
  <p:txStyles>
    <p:titleStyle>
      <a:lvl1pPr algn="ctr" defTabSz="309563" rtl="0" eaLnBrk="1" fontAlgn="base" hangingPunct="1">
        <a:spcBef>
          <a:spcPct val="0"/>
        </a:spcBef>
        <a:spcAft>
          <a:spcPct val="0"/>
        </a:spcAft>
        <a:defRPr sz="2900" kern="1200">
          <a:solidFill>
            <a:schemeClr val="tx1"/>
          </a:solidFill>
          <a:latin typeface="+mj-lt"/>
          <a:ea typeface="ヒラギノ角ゴ Pro W3" charset="0"/>
          <a:cs typeface="ヒラギノ角ゴ Pro W3" charset="0"/>
        </a:defRPr>
      </a:lvl1pPr>
      <a:lvl2pPr algn="ctr" defTabSz="309563" rtl="0" eaLnBrk="1" fontAlgn="base" hangingPunct="1">
        <a:spcBef>
          <a:spcPct val="0"/>
        </a:spcBef>
        <a:spcAft>
          <a:spcPct val="0"/>
        </a:spcAft>
        <a:defRPr sz="2900">
          <a:solidFill>
            <a:schemeClr val="tx1"/>
          </a:solidFill>
          <a:latin typeface="Calibri" charset="0"/>
          <a:ea typeface="ヒラギノ角ゴ Pro W3" charset="0"/>
          <a:cs typeface="ヒラギノ角ゴ Pro W3" charset="0"/>
        </a:defRPr>
      </a:lvl2pPr>
      <a:lvl3pPr algn="ctr" defTabSz="309563" rtl="0" eaLnBrk="1" fontAlgn="base" hangingPunct="1">
        <a:spcBef>
          <a:spcPct val="0"/>
        </a:spcBef>
        <a:spcAft>
          <a:spcPct val="0"/>
        </a:spcAft>
        <a:defRPr sz="2900">
          <a:solidFill>
            <a:schemeClr val="tx1"/>
          </a:solidFill>
          <a:latin typeface="Calibri" charset="0"/>
          <a:ea typeface="ヒラギノ角ゴ Pro W3" charset="0"/>
          <a:cs typeface="ヒラギノ角ゴ Pro W3" charset="0"/>
        </a:defRPr>
      </a:lvl3pPr>
      <a:lvl4pPr algn="ctr" defTabSz="309563" rtl="0" eaLnBrk="1" fontAlgn="base" hangingPunct="1">
        <a:spcBef>
          <a:spcPct val="0"/>
        </a:spcBef>
        <a:spcAft>
          <a:spcPct val="0"/>
        </a:spcAft>
        <a:defRPr sz="2900">
          <a:solidFill>
            <a:schemeClr val="tx1"/>
          </a:solidFill>
          <a:latin typeface="Calibri" charset="0"/>
          <a:ea typeface="ヒラギノ角ゴ Pro W3" charset="0"/>
          <a:cs typeface="ヒラギノ角ゴ Pro W3" charset="0"/>
        </a:defRPr>
      </a:lvl4pPr>
      <a:lvl5pPr algn="ctr" defTabSz="309563" rtl="0" eaLnBrk="1" fontAlgn="base" hangingPunct="1">
        <a:spcBef>
          <a:spcPct val="0"/>
        </a:spcBef>
        <a:spcAft>
          <a:spcPct val="0"/>
        </a:spcAft>
        <a:defRPr sz="2900">
          <a:solidFill>
            <a:schemeClr val="tx1"/>
          </a:solidFill>
          <a:latin typeface="Calibri" charset="0"/>
          <a:ea typeface="ヒラギノ角ゴ Pro W3" charset="0"/>
          <a:cs typeface="ヒラギノ角ゴ Pro W3" charset="0"/>
        </a:defRPr>
      </a:lvl5pPr>
      <a:lvl6pPr marL="310942" algn="ctr" defTabSz="310942" rtl="0" eaLnBrk="1" fontAlgn="base" hangingPunct="1">
        <a:spcBef>
          <a:spcPct val="0"/>
        </a:spcBef>
        <a:spcAft>
          <a:spcPct val="0"/>
        </a:spcAft>
        <a:defRPr sz="2992">
          <a:solidFill>
            <a:schemeClr val="tx1"/>
          </a:solidFill>
          <a:latin typeface="Calibri" charset="0"/>
          <a:ea typeface="ヒラギノ角ゴ Pro W3" charset="0"/>
          <a:cs typeface="ヒラギノ角ゴ Pro W3" charset="0"/>
        </a:defRPr>
      </a:lvl6pPr>
      <a:lvl7pPr marL="621883" algn="ctr" defTabSz="310942" rtl="0" eaLnBrk="1" fontAlgn="base" hangingPunct="1">
        <a:spcBef>
          <a:spcPct val="0"/>
        </a:spcBef>
        <a:spcAft>
          <a:spcPct val="0"/>
        </a:spcAft>
        <a:defRPr sz="2992">
          <a:solidFill>
            <a:schemeClr val="tx1"/>
          </a:solidFill>
          <a:latin typeface="Calibri" charset="0"/>
          <a:ea typeface="ヒラギノ角ゴ Pro W3" charset="0"/>
          <a:cs typeface="ヒラギノ角ゴ Pro W3" charset="0"/>
        </a:defRPr>
      </a:lvl7pPr>
      <a:lvl8pPr marL="932825" algn="ctr" defTabSz="310942" rtl="0" eaLnBrk="1" fontAlgn="base" hangingPunct="1">
        <a:spcBef>
          <a:spcPct val="0"/>
        </a:spcBef>
        <a:spcAft>
          <a:spcPct val="0"/>
        </a:spcAft>
        <a:defRPr sz="2992">
          <a:solidFill>
            <a:schemeClr val="tx1"/>
          </a:solidFill>
          <a:latin typeface="Calibri" charset="0"/>
          <a:ea typeface="ヒラギノ角ゴ Pro W3" charset="0"/>
          <a:cs typeface="ヒラギノ角ゴ Pro W3" charset="0"/>
        </a:defRPr>
      </a:lvl8pPr>
      <a:lvl9pPr marL="1243767" algn="ctr" defTabSz="310942" rtl="0" eaLnBrk="1" fontAlgn="base" hangingPunct="1">
        <a:spcBef>
          <a:spcPct val="0"/>
        </a:spcBef>
        <a:spcAft>
          <a:spcPct val="0"/>
        </a:spcAft>
        <a:defRPr sz="2992">
          <a:solidFill>
            <a:schemeClr val="tx1"/>
          </a:solidFill>
          <a:latin typeface="Calibri" charset="0"/>
          <a:ea typeface="ヒラギノ角ゴ Pro W3" charset="0"/>
          <a:cs typeface="ヒラギノ角ゴ Pro W3" charset="0"/>
        </a:defRPr>
      </a:lvl9pPr>
    </p:titleStyle>
    <p:bodyStyle>
      <a:lvl1pPr marL="231775" indent="-231775" algn="l" defTabSz="309563"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ヒラギノ角ゴ Pro W3" charset="0"/>
          <a:cs typeface="ヒラギノ角ゴ Pro W3" charset="0"/>
        </a:defRPr>
      </a:lvl1pPr>
      <a:lvl2pPr marL="504825" indent="-193675" algn="l" defTabSz="30956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ヒラギノ角ゴ Pro W3" charset="0"/>
          <a:cs typeface="ヒラギノ角ゴ Pro W3" charset="0"/>
        </a:defRPr>
      </a:lvl2pPr>
      <a:lvl3pPr marL="776288" indent="-153988" algn="l" defTabSz="309563"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ヒラギノ角ゴ Pro W3" charset="0"/>
          <a:cs typeface="ヒラギノ角ゴ Pro W3" charset="0"/>
        </a:defRPr>
      </a:lvl3pPr>
      <a:lvl4pPr marL="1087438" indent="-153988" algn="l" defTabSz="309563" rtl="0" eaLnBrk="1" fontAlgn="base" hangingPunct="1">
        <a:spcBef>
          <a:spcPct val="20000"/>
        </a:spcBef>
        <a:spcAft>
          <a:spcPct val="0"/>
        </a:spcAft>
        <a:buFont typeface="Arial" panose="020B0604020202020204" pitchFamily="34" charset="0"/>
        <a:buChar char="–"/>
        <a:defRPr sz="1300" kern="1200">
          <a:solidFill>
            <a:schemeClr val="tx1"/>
          </a:solidFill>
          <a:latin typeface="+mn-lt"/>
          <a:ea typeface="ヒラギノ角ゴ Pro W3" charset="0"/>
          <a:cs typeface="ヒラギノ角ゴ Pro W3" charset="0"/>
        </a:defRPr>
      </a:lvl4pPr>
      <a:lvl5pPr marL="1398588" indent="-153988" algn="l" defTabSz="309563" rtl="0" eaLnBrk="1" fontAlgn="base" hangingPunct="1">
        <a:spcBef>
          <a:spcPct val="20000"/>
        </a:spcBef>
        <a:spcAft>
          <a:spcPct val="0"/>
        </a:spcAft>
        <a:buFont typeface="Arial" panose="020B0604020202020204" pitchFamily="34" charset="0"/>
        <a:buChar char="»"/>
        <a:defRPr sz="1300" kern="1200">
          <a:solidFill>
            <a:schemeClr val="tx1"/>
          </a:solidFill>
          <a:latin typeface="+mn-lt"/>
          <a:ea typeface="ヒラギノ角ゴ Pro W3" charset="0"/>
          <a:cs typeface="ヒラギノ角ゴ Pro W3" charset="0"/>
        </a:defRPr>
      </a:lvl5pPr>
      <a:lvl6pPr marL="1710179" indent="-155471" algn="l" defTabSz="310942" rtl="0" eaLnBrk="1" latinLnBrk="0" hangingPunct="1">
        <a:spcBef>
          <a:spcPct val="20000"/>
        </a:spcBef>
        <a:buFont typeface="Arial"/>
        <a:buChar char="•"/>
        <a:defRPr sz="1360" kern="1200">
          <a:solidFill>
            <a:schemeClr val="tx1"/>
          </a:solidFill>
          <a:latin typeface="+mn-lt"/>
          <a:ea typeface="+mn-ea"/>
          <a:cs typeface="+mn-cs"/>
        </a:defRPr>
      </a:lvl6pPr>
      <a:lvl7pPr marL="2021121" indent="-155471" algn="l" defTabSz="310942" rtl="0" eaLnBrk="1" latinLnBrk="0" hangingPunct="1">
        <a:spcBef>
          <a:spcPct val="20000"/>
        </a:spcBef>
        <a:buFont typeface="Arial"/>
        <a:buChar char="•"/>
        <a:defRPr sz="1360" kern="1200">
          <a:solidFill>
            <a:schemeClr val="tx1"/>
          </a:solidFill>
          <a:latin typeface="+mn-lt"/>
          <a:ea typeface="+mn-ea"/>
          <a:cs typeface="+mn-cs"/>
        </a:defRPr>
      </a:lvl7pPr>
      <a:lvl8pPr marL="2332063" indent="-155471" algn="l" defTabSz="310942" rtl="0" eaLnBrk="1" latinLnBrk="0" hangingPunct="1">
        <a:spcBef>
          <a:spcPct val="20000"/>
        </a:spcBef>
        <a:buFont typeface="Arial"/>
        <a:buChar char="•"/>
        <a:defRPr sz="1360" kern="1200">
          <a:solidFill>
            <a:schemeClr val="tx1"/>
          </a:solidFill>
          <a:latin typeface="+mn-lt"/>
          <a:ea typeface="+mn-ea"/>
          <a:cs typeface="+mn-cs"/>
        </a:defRPr>
      </a:lvl8pPr>
      <a:lvl9pPr marL="2643005" indent="-155471" algn="l" defTabSz="310942" rtl="0" eaLnBrk="1" latinLnBrk="0" hangingPunct="1">
        <a:spcBef>
          <a:spcPct val="20000"/>
        </a:spcBef>
        <a:buFont typeface="Arial"/>
        <a:buChar char="•"/>
        <a:defRPr sz="1360" kern="1200">
          <a:solidFill>
            <a:schemeClr val="tx1"/>
          </a:solidFill>
          <a:latin typeface="+mn-lt"/>
          <a:ea typeface="+mn-ea"/>
          <a:cs typeface="+mn-cs"/>
        </a:defRPr>
      </a:lvl9pPr>
    </p:bodyStyle>
    <p:otherStyle>
      <a:defPPr>
        <a:defRPr lang="it-IT"/>
      </a:defPPr>
      <a:lvl1pPr marL="0" algn="l" defTabSz="310942" rtl="0" eaLnBrk="1" latinLnBrk="0" hangingPunct="1">
        <a:defRPr sz="1224" kern="1200">
          <a:solidFill>
            <a:schemeClr val="tx1"/>
          </a:solidFill>
          <a:latin typeface="+mn-lt"/>
          <a:ea typeface="+mn-ea"/>
          <a:cs typeface="+mn-cs"/>
        </a:defRPr>
      </a:lvl1pPr>
      <a:lvl2pPr marL="310942" algn="l" defTabSz="310942" rtl="0" eaLnBrk="1" latinLnBrk="0" hangingPunct="1">
        <a:defRPr sz="1224" kern="1200">
          <a:solidFill>
            <a:schemeClr val="tx1"/>
          </a:solidFill>
          <a:latin typeface="+mn-lt"/>
          <a:ea typeface="+mn-ea"/>
          <a:cs typeface="+mn-cs"/>
        </a:defRPr>
      </a:lvl2pPr>
      <a:lvl3pPr marL="621883" algn="l" defTabSz="310942" rtl="0" eaLnBrk="1" latinLnBrk="0" hangingPunct="1">
        <a:defRPr sz="1224" kern="1200">
          <a:solidFill>
            <a:schemeClr val="tx1"/>
          </a:solidFill>
          <a:latin typeface="+mn-lt"/>
          <a:ea typeface="+mn-ea"/>
          <a:cs typeface="+mn-cs"/>
        </a:defRPr>
      </a:lvl3pPr>
      <a:lvl4pPr marL="932825" algn="l" defTabSz="310942" rtl="0" eaLnBrk="1" latinLnBrk="0" hangingPunct="1">
        <a:defRPr sz="1224" kern="1200">
          <a:solidFill>
            <a:schemeClr val="tx1"/>
          </a:solidFill>
          <a:latin typeface="+mn-lt"/>
          <a:ea typeface="+mn-ea"/>
          <a:cs typeface="+mn-cs"/>
        </a:defRPr>
      </a:lvl4pPr>
      <a:lvl5pPr marL="1243767" algn="l" defTabSz="310942" rtl="0" eaLnBrk="1" latinLnBrk="0" hangingPunct="1">
        <a:defRPr sz="1224" kern="1200">
          <a:solidFill>
            <a:schemeClr val="tx1"/>
          </a:solidFill>
          <a:latin typeface="+mn-lt"/>
          <a:ea typeface="+mn-ea"/>
          <a:cs typeface="+mn-cs"/>
        </a:defRPr>
      </a:lvl5pPr>
      <a:lvl6pPr marL="1554709" algn="l" defTabSz="310942" rtl="0" eaLnBrk="1" latinLnBrk="0" hangingPunct="1">
        <a:defRPr sz="1224" kern="1200">
          <a:solidFill>
            <a:schemeClr val="tx1"/>
          </a:solidFill>
          <a:latin typeface="+mn-lt"/>
          <a:ea typeface="+mn-ea"/>
          <a:cs typeface="+mn-cs"/>
        </a:defRPr>
      </a:lvl6pPr>
      <a:lvl7pPr marL="1865650" algn="l" defTabSz="310942" rtl="0" eaLnBrk="1" latinLnBrk="0" hangingPunct="1">
        <a:defRPr sz="1224" kern="1200">
          <a:solidFill>
            <a:schemeClr val="tx1"/>
          </a:solidFill>
          <a:latin typeface="+mn-lt"/>
          <a:ea typeface="+mn-ea"/>
          <a:cs typeface="+mn-cs"/>
        </a:defRPr>
      </a:lvl7pPr>
      <a:lvl8pPr marL="2176592" algn="l" defTabSz="310942" rtl="0" eaLnBrk="1" latinLnBrk="0" hangingPunct="1">
        <a:defRPr sz="1224" kern="1200">
          <a:solidFill>
            <a:schemeClr val="tx1"/>
          </a:solidFill>
          <a:latin typeface="+mn-lt"/>
          <a:ea typeface="+mn-ea"/>
          <a:cs typeface="+mn-cs"/>
        </a:defRPr>
      </a:lvl8pPr>
      <a:lvl9pPr marL="2487534" algn="l" defTabSz="310942" rtl="0" eaLnBrk="1" latinLnBrk="0" hangingPunct="1">
        <a:defRPr sz="122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orient="horz" pos="1053" userDrawn="1">
          <p15:clr>
            <a:srgbClr val="F26B43"/>
          </p15:clr>
        </p15:guide>
        <p15:guide id="4" pos="317" userDrawn="1">
          <p15:clr>
            <a:srgbClr val="F26B43"/>
          </p15:clr>
        </p15:guide>
        <p15:guide id="5" orient="horz" pos="221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magine 1">
            <a:extLst>
              <a:ext uri="{FF2B5EF4-FFF2-40B4-BE49-F238E27FC236}">
                <a16:creationId xmlns:a16="http://schemas.microsoft.com/office/drawing/2014/main" id="{63FC9DFD-61E1-4F6C-86AB-385E631995F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8542008"/>
      </p:ext>
    </p:extLst>
  </p:cSld>
  <p:clrMap bg1="lt1" tx1="dk1" bg2="lt2" tx2="dk2" accent1="accent1" accent2="accent2" accent3="accent3" accent4="accent4" accent5="accent5" accent6="accent6" hlink="hlink" folHlink="folHlink"/>
  <p:sldLayoutIdLst>
    <p:sldLayoutId id="21474841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magine 13">
            <a:extLst>
              <a:ext uri="{FF2B5EF4-FFF2-40B4-BE49-F238E27FC236}">
                <a16:creationId xmlns:a16="http://schemas.microsoft.com/office/drawing/2014/main" id="{2CC5766F-7323-4C7C-A555-C0F2E77B6499}"/>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t="89053" r="78703"/>
          <a:stretch>
            <a:fillRect/>
          </a:stretch>
        </p:blipFill>
        <p:spPr bwMode="auto">
          <a:xfrm>
            <a:off x="0" y="4589463"/>
            <a:ext cx="194786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Connettore 1 2">
            <a:extLst>
              <a:ext uri="{FF2B5EF4-FFF2-40B4-BE49-F238E27FC236}">
                <a16:creationId xmlns:a16="http://schemas.microsoft.com/office/drawing/2014/main" id="{EF62229E-E6BE-4145-A8F5-A8DE5DE28ACF}"/>
              </a:ext>
            </a:extLst>
          </p:cNvPr>
          <p:cNvCxnSpPr>
            <a:cxnSpLocks/>
          </p:cNvCxnSpPr>
          <p:nvPr userDrawn="1"/>
        </p:nvCxnSpPr>
        <p:spPr>
          <a:xfrm>
            <a:off x="503238" y="663575"/>
            <a:ext cx="733425"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188" r:id="rId1"/>
    <p:sldLayoutId id="2147484190" r:id="rId2"/>
    <p:sldLayoutId id="2147484191" r:id="rId3"/>
    <p:sldLayoutId id="2147484192" r:id="rId4"/>
  </p:sldLayoutIdLst>
  <p:txStyles>
    <p:titleStyle>
      <a:lvl1pPr algn="l" defTabSz="309563" rtl="0" eaLnBrk="0" fontAlgn="base" hangingPunct="0">
        <a:spcBef>
          <a:spcPct val="0"/>
        </a:spcBef>
        <a:spcAft>
          <a:spcPct val="0"/>
        </a:spcAft>
        <a:defRPr lang="en-GB" sz="2000" b="1" kern="1200" dirty="0" smtClean="0">
          <a:solidFill>
            <a:srgbClr val="123880"/>
          </a:solidFill>
          <a:latin typeface="Calibri" panose="020F0502020204030204" pitchFamily="34" charset="0"/>
          <a:ea typeface="MS PGothic" panose="020B0600070205080204" pitchFamily="34" charset="-128"/>
          <a:cs typeface="+mn-cs"/>
        </a:defRPr>
      </a:lvl1pPr>
      <a:lvl2pPr algn="ctr" defTabSz="309563" rtl="0" eaLnBrk="0" fontAlgn="base" hangingPunct="0">
        <a:spcBef>
          <a:spcPct val="0"/>
        </a:spcBef>
        <a:spcAft>
          <a:spcPct val="0"/>
        </a:spcAft>
        <a:defRPr sz="2900">
          <a:solidFill>
            <a:schemeClr val="tx1"/>
          </a:solidFill>
          <a:latin typeface="Calibri" charset="0"/>
          <a:ea typeface="ヒラギノ角ゴ Pro W3" charset="0"/>
          <a:cs typeface="ヒラギノ角ゴ Pro W3" charset="0"/>
        </a:defRPr>
      </a:lvl2pPr>
      <a:lvl3pPr algn="ctr" defTabSz="309563" rtl="0" eaLnBrk="0" fontAlgn="base" hangingPunct="0">
        <a:spcBef>
          <a:spcPct val="0"/>
        </a:spcBef>
        <a:spcAft>
          <a:spcPct val="0"/>
        </a:spcAft>
        <a:defRPr sz="2900">
          <a:solidFill>
            <a:schemeClr val="tx1"/>
          </a:solidFill>
          <a:latin typeface="Calibri" charset="0"/>
          <a:ea typeface="ヒラギノ角ゴ Pro W3" charset="0"/>
          <a:cs typeface="ヒラギノ角ゴ Pro W3" charset="0"/>
        </a:defRPr>
      </a:lvl3pPr>
      <a:lvl4pPr algn="ctr" defTabSz="309563" rtl="0" eaLnBrk="0" fontAlgn="base" hangingPunct="0">
        <a:spcBef>
          <a:spcPct val="0"/>
        </a:spcBef>
        <a:spcAft>
          <a:spcPct val="0"/>
        </a:spcAft>
        <a:defRPr sz="2900">
          <a:solidFill>
            <a:schemeClr val="tx1"/>
          </a:solidFill>
          <a:latin typeface="Calibri" charset="0"/>
          <a:ea typeface="ヒラギノ角ゴ Pro W3" charset="0"/>
          <a:cs typeface="ヒラギノ角ゴ Pro W3" charset="0"/>
        </a:defRPr>
      </a:lvl4pPr>
      <a:lvl5pPr algn="ctr" defTabSz="309563" rtl="0" eaLnBrk="0" fontAlgn="base" hangingPunct="0">
        <a:spcBef>
          <a:spcPct val="0"/>
        </a:spcBef>
        <a:spcAft>
          <a:spcPct val="0"/>
        </a:spcAft>
        <a:defRPr sz="2900">
          <a:solidFill>
            <a:schemeClr val="tx1"/>
          </a:solidFill>
          <a:latin typeface="Calibri" charset="0"/>
          <a:ea typeface="ヒラギノ角ゴ Pro W3" charset="0"/>
          <a:cs typeface="ヒラギノ角ゴ Pro W3" charset="0"/>
        </a:defRPr>
      </a:lvl5pPr>
      <a:lvl6pPr marL="310942" algn="ctr" defTabSz="310942" rtl="0" fontAlgn="base">
        <a:spcBef>
          <a:spcPct val="0"/>
        </a:spcBef>
        <a:spcAft>
          <a:spcPct val="0"/>
        </a:spcAft>
        <a:defRPr sz="2992">
          <a:solidFill>
            <a:schemeClr val="tx1"/>
          </a:solidFill>
          <a:latin typeface="Calibri" charset="0"/>
          <a:ea typeface="ヒラギノ角ゴ Pro W3" charset="0"/>
          <a:cs typeface="ヒラギノ角ゴ Pro W3" charset="0"/>
        </a:defRPr>
      </a:lvl6pPr>
      <a:lvl7pPr marL="621883" algn="ctr" defTabSz="310942" rtl="0" fontAlgn="base">
        <a:spcBef>
          <a:spcPct val="0"/>
        </a:spcBef>
        <a:spcAft>
          <a:spcPct val="0"/>
        </a:spcAft>
        <a:defRPr sz="2992">
          <a:solidFill>
            <a:schemeClr val="tx1"/>
          </a:solidFill>
          <a:latin typeface="Calibri" charset="0"/>
          <a:ea typeface="ヒラギノ角ゴ Pro W3" charset="0"/>
          <a:cs typeface="ヒラギノ角ゴ Pro W3" charset="0"/>
        </a:defRPr>
      </a:lvl7pPr>
      <a:lvl8pPr marL="932825" algn="ctr" defTabSz="310942" rtl="0" fontAlgn="base">
        <a:spcBef>
          <a:spcPct val="0"/>
        </a:spcBef>
        <a:spcAft>
          <a:spcPct val="0"/>
        </a:spcAft>
        <a:defRPr sz="2992">
          <a:solidFill>
            <a:schemeClr val="tx1"/>
          </a:solidFill>
          <a:latin typeface="Calibri" charset="0"/>
          <a:ea typeface="ヒラギノ角ゴ Pro W3" charset="0"/>
          <a:cs typeface="ヒラギノ角ゴ Pro W3" charset="0"/>
        </a:defRPr>
      </a:lvl8pPr>
      <a:lvl9pPr marL="1243767" algn="ctr" defTabSz="310942" rtl="0" fontAlgn="base">
        <a:spcBef>
          <a:spcPct val="0"/>
        </a:spcBef>
        <a:spcAft>
          <a:spcPct val="0"/>
        </a:spcAft>
        <a:defRPr sz="2992">
          <a:solidFill>
            <a:schemeClr val="tx1"/>
          </a:solidFill>
          <a:latin typeface="Calibri" charset="0"/>
          <a:ea typeface="ヒラギノ角ゴ Pro W3" charset="0"/>
          <a:cs typeface="ヒラギノ角ゴ Pro W3" charset="0"/>
        </a:defRPr>
      </a:lvl9pPr>
    </p:titleStyle>
    <p:bodyStyle>
      <a:lvl1pPr marL="231775" indent="-231775" algn="l" defTabSz="309563"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ヒラギノ角ゴ Pro W3" charset="0"/>
          <a:cs typeface="ヒラギノ角ゴ Pro W3" charset="0"/>
        </a:defRPr>
      </a:lvl1pPr>
      <a:lvl2pPr marL="504825" indent="-193675" algn="l" defTabSz="30956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ヒラギノ角ゴ Pro W3" charset="0"/>
          <a:cs typeface="ヒラギノ角ゴ Pro W3" charset="0"/>
        </a:defRPr>
      </a:lvl2pPr>
      <a:lvl3pPr marL="776288" indent="-153988" algn="l" defTabSz="309563"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ヒラギノ角ゴ Pro W3" charset="0"/>
          <a:cs typeface="ヒラギノ角ゴ Pro W3" charset="0"/>
        </a:defRPr>
      </a:lvl3pPr>
      <a:lvl4pPr marL="1087438" indent="-153988" algn="l" defTabSz="309563" rtl="0" eaLnBrk="0" fontAlgn="base" hangingPunct="0">
        <a:spcBef>
          <a:spcPct val="20000"/>
        </a:spcBef>
        <a:spcAft>
          <a:spcPct val="0"/>
        </a:spcAft>
        <a:buFont typeface="Arial" panose="020B0604020202020204" pitchFamily="34" charset="0"/>
        <a:buChar char="–"/>
        <a:defRPr sz="1300" kern="1200">
          <a:solidFill>
            <a:schemeClr val="tx1"/>
          </a:solidFill>
          <a:latin typeface="+mn-lt"/>
          <a:ea typeface="ヒラギノ角ゴ Pro W3" charset="0"/>
          <a:cs typeface="ヒラギノ角ゴ Pro W3" charset="0"/>
        </a:defRPr>
      </a:lvl4pPr>
      <a:lvl5pPr marL="1398588" indent="-153988" algn="l" defTabSz="309563" rtl="0" eaLnBrk="0" fontAlgn="base" hangingPunct="0">
        <a:spcBef>
          <a:spcPct val="20000"/>
        </a:spcBef>
        <a:spcAft>
          <a:spcPct val="0"/>
        </a:spcAft>
        <a:buFont typeface="Arial" panose="020B0604020202020204" pitchFamily="34" charset="0"/>
        <a:buChar char="»"/>
        <a:defRPr sz="1300" kern="1200">
          <a:solidFill>
            <a:schemeClr val="tx1"/>
          </a:solidFill>
          <a:latin typeface="+mn-lt"/>
          <a:ea typeface="ヒラギノ角ゴ Pro W3" charset="0"/>
          <a:cs typeface="ヒラギノ角ゴ Pro W3" charset="0"/>
        </a:defRPr>
      </a:lvl5pPr>
      <a:lvl6pPr marL="1710179" indent="-155471" algn="l" defTabSz="310942" rtl="0" eaLnBrk="1" latinLnBrk="0" hangingPunct="1">
        <a:spcBef>
          <a:spcPct val="20000"/>
        </a:spcBef>
        <a:buFont typeface="Arial"/>
        <a:buChar char="•"/>
        <a:defRPr sz="1360" kern="1200">
          <a:solidFill>
            <a:schemeClr val="tx1"/>
          </a:solidFill>
          <a:latin typeface="+mn-lt"/>
          <a:ea typeface="+mn-ea"/>
          <a:cs typeface="+mn-cs"/>
        </a:defRPr>
      </a:lvl6pPr>
      <a:lvl7pPr marL="2021121" indent="-155471" algn="l" defTabSz="310942" rtl="0" eaLnBrk="1" latinLnBrk="0" hangingPunct="1">
        <a:spcBef>
          <a:spcPct val="20000"/>
        </a:spcBef>
        <a:buFont typeface="Arial"/>
        <a:buChar char="•"/>
        <a:defRPr sz="1360" kern="1200">
          <a:solidFill>
            <a:schemeClr val="tx1"/>
          </a:solidFill>
          <a:latin typeface="+mn-lt"/>
          <a:ea typeface="+mn-ea"/>
          <a:cs typeface="+mn-cs"/>
        </a:defRPr>
      </a:lvl7pPr>
      <a:lvl8pPr marL="2332063" indent="-155471" algn="l" defTabSz="310942" rtl="0" eaLnBrk="1" latinLnBrk="0" hangingPunct="1">
        <a:spcBef>
          <a:spcPct val="20000"/>
        </a:spcBef>
        <a:buFont typeface="Arial"/>
        <a:buChar char="•"/>
        <a:defRPr sz="1360" kern="1200">
          <a:solidFill>
            <a:schemeClr val="tx1"/>
          </a:solidFill>
          <a:latin typeface="+mn-lt"/>
          <a:ea typeface="+mn-ea"/>
          <a:cs typeface="+mn-cs"/>
        </a:defRPr>
      </a:lvl8pPr>
      <a:lvl9pPr marL="2643005" indent="-155471" algn="l" defTabSz="310942" rtl="0" eaLnBrk="1" latinLnBrk="0" hangingPunct="1">
        <a:spcBef>
          <a:spcPct val="20000"/>
        </a:spcBef>
        <a:buFont typeface="Arial"/>
        <a:buChar char="•"/>
        <a:defRPr sz="1360" kern="1200">
          <a:solidFill>
            <a:schemeClr val="tx1"/>
          </a:solidFill>
          <a:latin typeface="+mn-lt"/>
          <a:ea typeface="+mn-ea"/>
          <a:cs typeface="+mn-cs"/>
        </a:defRPr>
      </a:lvl9pPr>
    </p:bodyStyle>
    <p:otherStyle>
      <a:defPPr>
        <a:defRPr lang="it-IT"/>
      </a:defPPr>
      <a:lvl1pPr marL="0" algn="l" defTabSz="310942" rtl="0" eaLnBrk="1" latinLnBrk="0" hangingPunct="1">
        <a:defRPr sz="1224" kern="1200">
          <a:solidFill>
            <a:schemeClr val="tx1"/>
          </a:solidFill>
          <a:latin typeface="+mn-lt"/>
          <a:ea typeface="+mn-ea"/>
          <a:cs typeface="+mn-cs"/>
        </a:defRPr>
      </a:lvl1pPr>
      <a:lvl2pPr marL="310942" algn="l" defTabSz="310942" rtl="0" eaLnBrk="1" latinLnBrk="0" hangingPunct="1">
        <a:defRPr sz="1224" kern="1200">
          <a:solidFill>
            <a:schemeClr val="tx1"/>
          </a:solidFill>
          <a:latin typeface="+mn-lt"/>
          <a:ea typeface="+mn-ea"/>
          <a:cs typeface="+mn-cs"/>
        </a:defRPr>
      </a:lvl2pPr>
      <a:lvl3pPr marL="621883" algn="l" defTabSz="310942" rtl="0" eaLnBrk="1" latinLnBrk="0" hangingPunct="1">
        <a:defRPr sz="1224" kern="1200">
          <a:solidFill>
            <a:schemeClr val="tx1"/>
          </a:solidFill>
          <a:latin typeface="+mn-lt"/>
          <a:ea typeface="+mn-ea"/>
          <a:cs typeface="+mn-cs"/>
        </a:defRPr>
      </a:lvl3pPr>
      <a:lvl4pPr marL="932825" algn="l" defTabSz="310942" rtl="0" eaLnBrk="1" latinLnBrk="0" hangingPunct="1">
        <a:defRPr sz="1224" kern="1200">
          <a:solidFill>
            <a:schemeClr val="tx1"/>
          </a:solidFill>
          <a:latin typeface="+mn-lt"/>
          <a:ea typeface="+mn-ea"/>
          <a:cs typeface="+mn-cs"/>
        </a:defRPr>
      </a:lvl4pPr>
      <a:lvl5pPr marL="1243767" algn="l" defTabSz="310942" rtl="0" eaLnBrk="1" latinLnBrk="0" hangingPunct="1">
        <a:defRPr sz="1224" kern="1200">
          <a:solidFill>
            <a:schemeClr val="tx1"/>
          </a:solidFill>
          <a:latin typeface="+mn-lt"/>
          <a:ea typeface="+mn-ea"/>
          <a:cs typeface="+mn-cs"/>
        </a:defRPr>
      </a:lvl5pPr>
      <a:lvl6pPr marL="1554709" algn="l" defTabSz="310942" rtl="0" eaLnBrk="1" latinLnBrk="0" hangingPunct="1">
        <a:defRPr sz="1224" kern="1200">
          <a:solidFill>
            <a:schemeClr val="tx1"/>
          </a:solidFill>
          <a:latin typeface="+mn-lt"/>
          <a:ea typeface="+mn-ea"/>
          <a:cs typeface="+mn-cs"/>
        </a:defRPr>
      </a:lvl6pPr>
      <a:lvl7pPr marL="1865650" algn="l" defTabSz="310942" rtl="0" eaLnBrk="1" latinLnBrk="0" hangingPunct="1">
        <a:defRPr sz="1224" kern="1200">
          <a:solidFill>
            <a:schemeClr val="tx1"/>
          </a:solidFill>
          <a:latin typeface="+mn-lt"/>
          <a:ea typeface="+mn-ea"/>
          <a:cs typeface="+mn-cs"/>
        </a:defRPr>
      </a:lvl7pPr>
      <a:lvl8pPr marL="2176592" algn="l" defTabSz="310942" rtl="0" eaLnBrk="1" latinLnBrk="0" hangingPunct="1">
        <a:defRPr sz="1224" kern="1200">
          <a:solidFill>
            <a:schemeClr val="tx1"/>
          </a:solidFill>
          <a:latin typeface="+mn-lt"/>
          <a:ea typeface="+mn-ea"/>
          <a:cs typeface="+mn-cs"/>
        </a:defRPr>
      </a:lvl8pPr>
      <a:lvl9pPr marL="2487534" algn="l" defTabSz="310942" rtl="0" eaLnBrk="1" latinLnBrk="0" hangingPunct="1">
        <a:defRPr sz="122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317" userDrawn="1">
          <p15:clr>
            <a:srgbClr val="F26B43"/>
          </p15:clr>
        </p15:guide>
        <p15:guide id="4" pos="5443" userDrawn="1">
          <p15:clr>
            <a:srgbClr val="F26B43"/>
          </p15:clr>
        </p15:guide>
        <p15:guide id="5" orient="horz" pos="418" userDrawn="1">
          <p15:clr>
            <a:srgbClr val="F26B43"/>
          </p15:clr>
        </p15:guide>
        <p15:guide id="6" orient="horz" pos="2867" userDrawn="1">
          <p15:clr>
            <a:srgbClr val="F26B43"/>
          </p15:clr>
        </p15:guide>
        <p15:guide id="7" orient="horz" pos="622" userDrawn="1">
          <p15:clr>
            <a:srgbClr val="F26B43"/>
          </p15:clr>
        </p15:guide>
        <p15:guide id="8" pos="2676" userDrawn="1">
          <p15:clr>
            <a:srgbClr val="F26B43"/>
          </p15:clr>
        </p15:guide>
        <p15:guide id="9" pos="30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mude.piemonte.it/" TargetMode="Externa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mailto:assistenza.mudepiemonte@csi.it" TargetMode="External"/><Relationship Id="rId2" Type="http://schemas.openxmlformats.org/officeDocument/2006/relationships/hyperlink" Target="https://www.mude.piemonte.it/site/assistenza-comuni" TargetMode="External"/><Relationship Id="rId1" Type="http://schemas.openxmlformats.org/officeDocument/2006/relationships/slideLayout" Target="../slideLayouts/slideLayout6.xml"/><Relationship Id="rId5" Type="http://schemas.openxmlformats.org/officeDocument/2006/relationships/hyperlink" Target="https://www.servizi.piemonte.it/assistenza/spcatserv/?codice_applicativo=CFI4162" TargetMode="External"/><Relationship Id="rId4" Type="http://schemas.openxmlformats.org/officeDocument/2006/relationships/hyperlink" Target="https://www.mude.piemonte.it/site/assistenz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F358CE3C-5850-BF4B-B9C0-CDB6884D035A}"/>
              </a:ext>
            </a:extLst>
          </p:cNvPr>
          <p:cNvSpPr>
            <a:spLocks noGrp="1"/>
          </p:cNvSpPr>
          <p:nvPr>
            <p:ph type="title"/>
          </p:nvPr>
        </p:nvSpPr>
        <p:spPr>
          <a:xfrm>
            <a:off x="407552" y="1516253"/>
            <a:ext cx="7199166" cy="644524"/>
          </a:xfrm>
        </p:spPr>
        <p:txBody>
          <a:bodyPr/>
          <a:lstStyle/>
          <a:p>
            <a:r>
              <a:rPr lang="it-IT" dirty="0"/>
              <a:t>MUDE Open Sismica</a:t>
            </a:r>
          </a:p>
        </p:txBody>
      </p:sp>
      <p:sp>
        <p:nvSpPr>
          <p:cNvPr id="7" name="Segnaposto testo 6">
            <a:extLst>
              <a:ext uri="{FF2B5EF4-FFF2-40B4-BE49-F238E27FC236}">
                <a16:creationId xmlns:a16="http://schemas.microsoft.com/office/drawing/2014/main" id="{C57A4F2E-AD47-574B-AD5D-05159A2C49E8}"/>
              </a:ext>
            </a:extLst>
          </p:cNvPr>
          <p:cNvSpPr>
            <a:spLocks noGrp="1"/>
          </p:cNvSpPr>
          <p:nvPr>
            <p:ph type="body" sz="quarter" idx="10"/>
          </p:nvPr>
        </p:nvSpPr>
        <p:spPr>
          <a:xfrm>
            <a:off x="408993" y="2099617"/>
            <a:ext cx="7197725" cy="373638"/>
          </a:xfrm>
        </p:spPr>
        <p:txBody>
          <a:bodyPr/>
          <a:lstStyle/>
          <a:p>
            <a:r>
              <a:rPr lang="it-IT" dirty="0"/>
              <a:t>Gestione Denunce Strutturali </a:t>
            </a:r>
          </a:p>
          <a:p>
            <a:r>
              <a:rPr lang="it-IT" dirty="0"/>
              <a:t>e adempimenti successivi su MUDE Open </a:t>
            </a:r>
          </a:p>
        </p:txBody>
      </p:sp>
      <p:sp>
        <p:nvSpPr>
          <p:cNvPr id="10" name="Segnaposto testo 9">
            <a:extLst>
              <a:ext uri="{FF2B5EF4-FFF2-40B4-BE49-F238E27FC236}">
                <a16:creationId xmlns:a16="http://schemas.microsoft.com/office/drawing/2014/main" id="{89C8B2A1-B1A3-D547-BA2B-72D9F0B963DD}"/>
              </a:ext>
            </a:extLst>
          </p:cNvPr>
          <p:cNvSpPr>
            <a:spLocks noGrp="1"/>
          </p:cNvSpPr>
          <p:nvPr>
            <p:ph type="body" sz="quarter" idx="13"/>
          </p:nvPr>
        </p:nvSpPr>
        <p:spPr/>
        <p:txBody>
          <a:bodyPr/>
          <a:lstStyle/>
          <a:p>
            <a:r>
              <a:rPr lang="it-IT" dirty="0"/>
              <a:t>01/12/2025</a:t>
            </a:r>
          </a:p>
        </p:txBody>
      </p:sp>
    </p:spTree>
    <p:extLst>
      <p:ext uri="{BB962C8B-B14F-4D97-AF65-F5344CB8AC3E}">
        <p14:creationId xmlns:p14="http://schemas.microsoft.com/office/powerpoint/2010/main" val="3154291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809A0-358B-124C-0612-E4116DEF492F}"/>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FD245027-7A35-E2BB-79D1-004C3F1881DC}"/>
              </a:ext>
            </a:extLst>
          </p:cNvPr>
          <p:cNvSpPr>
            <a:spLocks noGrp="1"/>
          </p:cNvSpPr>
          <p:nvPr>
            <p:ph type="title"/>
          </p:nvPr>
        </p:nvSpPr>
        <p:spPr/>
        <p:txBody>
          <a:bodyPr/>
          <a:lstStyle/>
          <a:p>
            <a:r>
              <a:rPr lang="it-IT" dirty="0"/>
              <a:t>Ricezione nuove DS: Assegna lavorazione</a:t>
            </a:r>
          </a:p>
        </p:txBody>
      </p:sp>
      <p:sp>
        <p:nvSpPr>
          <p:cNvPr id="4" name="Segnaposto contenuto 7">
            <a:extLst>
              <a:ext uri="{FF2B5EF4-FFF2-40B4-BE49-F238E27FC236}">
                <a16:creationId xmlns:a16="http://schemas.microsoft.com/office/drawing/2014/main" id="{5FFC364A-EE98-66E0-F02F-2266B43024F4}"/>
              </a:ext>
            </a:extLst>
          </p:cNvPr>
          <p:cNvSpPr>
            <a:spLocks noGrp="1"/>
          </p:cNvSpPr>
          <p:nvPr>
            <p:ph sz="quarter" idx="11"/>
          </p:nvPr>
        </p:nvSpPr>
        <p:spPr>
          <a:xfrm>
            <a:off x="406255" y="750687"/>
            <a:ext cx="7862533" cy="663575"/>
          </a:xfrm>
        </p:spPr>
        <p:txBody>
          <a:bodyPr/>
          <a:lstStyle/>
          <a:p>
            <a:pPr lvl="0">
              <a:lnSpc>
                <a:spcPct val="107000"/>
              </a:lnSpc>
              <a:spcAft>
                <a:spcPts val="800"/>
              </a:spcAft>
              <a:buSzPct val="95000"/>
              <a:tabLst>
                <a:tab pos="457200" algn="l"/>
              </a:tabLst>
            </a:pPr>
            <a:r>
              <a:rPr lang="it-IT" sz="1200" kern="0" dirty="0">
                <a:latin typeface="Tahoma" panose="020B0604030504040204" pitchFamily="34" charset="0"/>
                <a:ea typeface="Tahoma" panose="020B0604030504040204" pitchFamily="34" charset="0"/>
                <a:cs typeface="Tahoma" panose="020B0604030504040204" pitchFamily="34" charset="0"/>
              </a:rPr>
              <a:t>Dall’icona a matita «LAVORA» si seleziona l’attività indicata «Assegna lavorazione» per attribuire la DS all’utente che dovrà procedere con l’attività di istruttoria:</a:t>
            </a:r>
          </a:p>
          <a:p>
            <a:pPr lvl="0">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magine 7">
            <a:extLst>
              <a:ext uri="{FF2B5EF4-FFF2-40B4-BE49-F238E27FC236}">
                <a16:creationId xmlns:a16="http://schemas.microsoft.com/office/drawing/2014/main" id="{B0725E89-49EC-28BA-2964-BF6D847B9E3D}"/>
              </a:ext>
            </a:extLst>
          </p:cNvPr>
          <p:cNvPicPr>
            <a:picLocks noChangeAspect="1"/>
          </p:cNvPicPr>
          <p:nvPr/>
        </p:nvPicPr>
        <p:blipFill>
          <a:blip r:embed="rId2"/>
          <a:stretch>
            <a:fillRect/>
          </a:stretch>
        </p:blipFill>
        <p:spPr>
          <a:xfrm>
            <a:off x="386269" y="1344120"/>
            <a:ext cx="4335664" cy="2527600"/>
          </a:xfrm>
          <a:prstGeom prst="rect">
            <a:avLst/>
          </a:prstGeom>
          <a:ln>
            <a:solidFill>
              <a:schemeClr val="accent1">
                <a:shade val="95000"/>
                <a:satMod val="105000"/>
              </a:schemeClr>
            </a:solidFill>
          </a:ln>
        </p:spPr>
      </p:pic>
      <p:sp>
        <p:nvSpPr>
          <p:cNvPr id="5" name="Ovale 4">
            <a:extLst>
              <a:ext uri="{FF2B5EF4-FFF2-40B4-BE49-F238E27FC236}">
                <a16:creationId xmlns:a16="http://schemas.microsoft.com/office/drawing/2014/main" id="{FB6A45FB-F801-2DE6-B1FC-64EC45009AFA}"/>
              </a:ext>
            </a:extLst>
          </p:cNvPr>
          <p:cNvSpPr/>
          <p:nvPr/>
        </p:nvSpPr>
        <p:spPr>
          <a:xfrm>
            <a:off x="3702144" y="1474755"/>
            <a:ext cx="927801" cy="493751"/>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3" name="Immagine 2">
            <a:extLst>
              <a:ext uri="{FF2B5EF4-FFF2-40B4-BE49-F238E27FC236}">
                <a16:creationId xmlns:a16="http://schemas.microsoft.com/office/drawing/2014/main" id="{5179ACA9-5B11-C67A-A652-5099B56439DA}"/>
              </a:ext>
            </a:extLst>
          </p:cNvPr>
          <p:cNvPicPr>
            <a:picLocks noChangeAspect="1"/>
          </p:cNvPicPr>
          <p:nvPr/>
        </p:nvPicPr>
        <p:blipFill>
          <a:blip r:embed="rId3"/>
          <a:stretch>
            <a:fillRect/>
          </a:stretch>
        </p:blipFill>
        <p:spPr>
          <a:xfrm>
            <a:off x="4699591" y="2261482"/>
            <a:ext cx="4058140" cy="2527600"/>
          </a:xfrm>
          <a:prstGeom prst="rect">
            <a:avLst/>
          </a:prstGeom>
          <a:ln>
            <a:solidFill>
              <a:schemeClr val="accent1">
                <a:shade val="95000"/>
                <a:satMod val="105000"/>
              </a:schemeClr>
            </a:solidFill>
          </a:ln>
        </p:spPr>
      </p:pic>
      <p:sp>
        <p:nvSpPr>
          <p:cNvPr id="9" name="Freccia a destra 8">
            <a:extLst>
              <a:ext uri="{FF2B5EF4-FFF2-40B4-BE49-F238E27FC236}">
                <a16:creationId xmlns:a16="http://schemas.microsoft.com/office/drawing/2014/main" id="{40E45932-F8DB-22B9-0C8A-252E80DFCF6D}"/>
              </a:ext>
            </a:extLst>
          </p:cNvPr>
          <p:cNvSpPr/>
          <p:nvPr/>
        </p:nvSpPr>
        <p:spPr>
          <a:xfrm rot="12792648" flipH="1">
            <a:off x="4614818" y="2042219"/>
            <a:ext cx="1163359" cy="291698"/>
          </a:xfrm>
          <a:prstGeom prst="rightArrow">
            <a:avLst>
              <a:gd name="adj1" fmla="val 50000"/>
              <a:gd name="adj2" fmla="val 4600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8563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A5B87-E356-AA0E-DC04-27C9F14E27D6}"/>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C8A2A9A3-E36C-CFBB-71A8-BCCD7EB915FA}"/>
              </a:ext>
            </a:extLst>
          </p:cNvPr>
          <p:cNvSpPr>
            <a:spLocks noGrp="1"/>
          </p:cNvSpPr>
          <p:nvPr>
            <p:ph type="title"/>
          </p:nvPr>
        </p:nvSpPr>
        <p:spPr/>
        <p:txBody>
          <a:bodyPr/>
          <a:lstStyle/>
          <a:p>
            <a:r>
              <a:rPr lang="it-IT" dirty="0"/>
              <a:t>Task di «Assegna lavorazione» e gestione della concorrenza</a:t>
            </a:r>
          </a:p>
        </p:txBody>
      </p:sp>
      <p:sp>
        <p:nvSpPr>
          <p:cNvPr id="4" name="Segnaposto contenuto 7">
            <a:extLst>
              <a:ext uri="{FF2B5EF4-FFF2-40B4-BE49-F238E27FC236}">
                <a16:creationId xmlns:a16="http://schemas.microsoft.com/office/drawing/2014/main" id="{DC2C0397-9963-41B5-1A36-25C83461BDC2}"/>
              </a:ext>
            </a:extLst>
          </p:cNvPr>
          <p:cNvSpPr>
            <a:spLocks noGrp="1"/>
          </p:cNvSpPr>
          <p:nvPr>
            <p:ph sz="quarter" idx="11"/>
          </p:nvPr>
        </p:nvSpPr>
        <p:spPr>
          <a:xfrm>
            <a:off x="406255" y="750687"/>
            <a:ext cx="8047149" cy="3993962"/>
          </a:xfrm>
        </p:spPr>
        <p:txBody>
          <a:bodyPr/>
          <a:lstStyle/>
          <a:p>
            <a:pPr lvl="0">
              <a:lnSpc>
                <a:spcPct val="107000"/>
              </a:lnSpc>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E’ stata introdotta l’attività (task) specifica di “Assegna lavorazione” all’interno del processo di “DS - Deposito”, dopo la protocollazione che avviene in automatico, per assegnare la Denuncia  ad uno o più utenti con le seguenti modalità:</a:t>
            </a:r>
          </a:p>
          <a:p>
            <a:pPr marL="342900" lvl="0" indent="-342900" algn="just">
              <a:lnSpc>
                <a:spcPct val="107000"/>
              </a:lnSpc>
              <a:buFont typeface="Symbol" panose="05050102010706020507" pitchFamily="18" charset="2"/>
              <a:buChar char=""/>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la attività di “Assegna lavorazione” viene abilitata solo agli utenti appartenenti al sottogruppo UTR indicato per ogni UTR (possono essere uno o più utenti); </a:t>
            </a:r>
          </a:p>
          <a:p>
            <a:pPr marL="342900" lvl="0" indent="-342900" algn="just">
              <a:lnSpc>
                <a:spcPct val="107000"/>
              </a:lnSpc>
              <a:buFont typeface="Symbol" panose="05050102010706020507" pitchFamily="18" charset="2"/>
              <a:buChar char=""/>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si tratta di unico task abilitato a tutti gli utenti del sottogruppo UTR eseguibile da qualunque utente del sottogruppo: il sistema gestisce la concorrenza, bloccando la possibilità di eseguire il task ad altri utenti del sottogruppo UTR dal momento in cui un primo utente abbia avviato il task; </a:t>
            </a:r>
          </a:p>
          <a:p>
            <a:pPr marL="342900" lvl="0" indent="-342900" algn="just">
              <a:lnSpc>
                <a:spcPct val="107000"/>
              </a:lnSpc>
              <a:buFont typeface="Symbol" panose="05050102010706020507" pitchFamily="18" charset="2"/>
              <a:buChar char=""/>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gli utenti del sottogruppo UTR dovranno assegnare la lavorazione della Denuncia a uno o più utenti per l’esecuzione dell’istruttoria; </a:t>
            </a:r>
          </a:p>
          <a:p>
            <a:pPr marL="342900" lvl="0" indent="-342900" algn="just">
              <a:lnSpc>
                <a:spcPct val="107000"/>
              </a:lnSpc>
              <a:buFont typeface="Symbol" panose="05050102010706020507" pitchFamily="18" charset="2"/>
              <a:buChar char=""/>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tutte le integrazioni e gli adempimenti successivi saranno assegnati in automatico dal sistema agli stessi utenti cui è stata assegnata la Denuncia;</a:t>
            </a:r>
          </a:p>
          <a:p>
            <a:pPr marL="342900" lvl="0" indent="-342900" algn="just">
              <a:lnSpc>
                <a:spcPct val="107000"/>
              </a:lnSpc>
              <a:buFont typeface="Symbol" panose="05050102010706020507" pitchFamily="18" charset="2"/>
              <a:buChar char=""/>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è possibile assegnare anche le pratiche relative a Denunce native </a:t>
            </a:r>
            <a:r>
              <a:rPr lang="it-IT" sz="1200" kern="0" dirty="0" err="1">
                <a:solidFill>
                  <a:srgbClr val="000000"/>
                </a:solidFill>
                <a:latin typeface="Tahoma" panose="020B0604030504040204" pitchFamily="34" charset="0"/>
                <a:ea typeface="Tahoma" panose="020B0604030504040204" pitchFamily="34" charset="0"/>
                <a:cs typeface="Tahoma" panose="020B0604030504040204" pitchFamily="34" charset="0"/>
              </a:rPr>
              <a:t>Arcaeos</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 o a Denunce native MUDEOPEN depositate prima della introduzione del task di assegnazione, eseguendo l’assegnazione al primo ricevimento di adempimento successivo;</a:t>
            </a:r>
          </a:p>
          <a:p>
            <a:pPr marL="342900" indent="-342900" algn="just">
              <a:lnSpc>
                <a:spcPct val="107000"/>
              </a:lnSpc>
              <a:buFont typeface="Symbol" panose="05050102010706020507" pitchFamily="18" charset="2"/>
              <a:buChar char=""/>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rimane disponibile la attuale funzione di assegnazione fuori processo, utile per gestire eccezioni e assegnare il singolo task, non tutta la pratica;</a:t>
            </a:r>
          </a:p>
          <a:p>
            <a:pPr marL="342900" indent="-342900" algn="just">
              <a:lnSpc>
                <a:spcPct val="107000"/>
              </a:lnSpc>
              <a:buFont typeface="Symbol" panose="05050102010706020507" pitchFamily="18" charset="2"/>
              <a:buChar char=""/>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nel caso in cui tutti gli utenti assegnatari siano assenti e impossibilitati a utilizzare la funzione di assegnazione fuori processo, è necessario richiedere un TD per la riassegnazione della pratica.</a:t>
            </a:r>
          </a:p>
          <a:p>
            <a:pPr marL="342900" indent="-342900" algn="just">
              <a:lnSpc>
                <a:spcPct val="107000"/>
              </a:lnSpc>
              <a:buFont typeface="Symbol" panose="05050102010706020507" pitchFamily="18" charset="2"/>
              <a:buChar char=""/>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buFont typeface="Symbol" panose="05050102010706020507" pitchFamily="18" charset="2"/>
              <a:buChar char=""/>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spcAft>
                <a:spcPts val="800"/>
              </a:spcAft>
              <a:buFont typeface="Symbol" panose="05050102010706020507" pitchFamily="18" charset="2"/>
              <a:buChar char=""/>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171450" lvl="0" indent="-171450">
              <a:lnSpc>
                <a:spcPct val="107000"/>
              </a:lnSpc>
              <a:spcAft>
                <a:spcPts val="800"/>
              </a:spcAft>
              <a:buSzPts val="1000"/>
              <a:buFont typeface="Arial" panose="020B0604020202020204" pitchFamily="34" charset="0"/>
              <a:buChar char="•"/>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lnSpc>
                <a:spcPct val="107000"/>
              </a:lnSpc>
              <a:spcAft>
                <a:spcPts val="800"/>
              </a:spcAft>
              <a:buSzPts val="1000"/>
              <a:buFont typeface="Arial" panose="020B0604020202020204" pitchFamily="34" charset="0"/>
              <a:buChar char="•"/>
              <a:tabLst>
                <a:tab pos="457200" algn="l"/>
              </a:tabLst>
            </a:pPr>
            <a:endPar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7527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255F4E28-9660-0E4D-963E-E58D7789C518}"/>
              </a:ext>
            </a:extLst>
          </p:cNvPr>
          <p:cNvSpPr>
            <a:spLocks noGrp="1"/>
          </p:cNvSpPr>
          <p:nvPr>
            <p:ph type="title"/>
          </p:nvPr>
        </p:nvSpPr>
        <p:spPr/>
        <p:txBody>
          <a:bodyPr/>
          <a:lstStyle/>
          <a:p>
            <a:r>
              <a:rPr lang="it-IT" dirty="0"/>
              <a:t>Ricezione nuove DS:  consultazione DS e Allegati</a:t>
            </a:r>
          </a:p>
        </p:txBody>
      </p:sp>
      <p:sp>
        <p:nvSpPr>
          <p:cNvPr id="4" name="Segnaposto contenuto 7">
            <a:extLst>
              <a:ext uri="{FF2B5EF4-FFF2-40B4-BE49-F238E27FC236}">
                <a16:creationId xmlns:a16="http://schemas.microsoft.com/office/drawing/2014/main" id="{6725C46C-ECAB-5ACF-5CBE-91442C22CEF9}"/>
              </a:ext>
            </a:extLst>
          </p:cNvPr>
          <p:cNvSpPr>
            <a:spLocks noGrp="1"/>
          </p:cNvSpPr>
          <p:nvPr>
            <p:ph sz="quarter" idx="11"/>
          </p:nvPr>
        </p:nvSpPr>
        <p:spPr>
          <a:xfrm>
            <a:off x="406255" y="743389"/>
            <a:ext cx="2212847" cy="1639816"/>
          </a:xfrm>
        </p:spPr>
        <p:txBody>
          <a:bodyPr/>
          <a:lstStyle/>
          <a:p>
            <a:pPr lvl="0">
              <a:lnSpc>
                <a:spcPct val="107000"/>
              </a:lnSpc>
              <a:spcAft>
                <a:spcPts val="800"/>
              </a:spcAft>
              <a:buSzPct val="95000"/>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Dal Dettaglio pratica si accede al Riassunto che permette di avere le informazioni di sintesi e di  accedere alla consultazione di istanza e allegati su </a:t>
            </a:r>
            <a:r>
              <a:rPr lang="it-IT" sz="1200" kern="0" dirty="0" err="1">
                <a:solidFill>
                  <a:srgbClr val="000000"/>
                </a:solidFill>
                <a:latin typeface="Tahoma" panose="020B0604030504040204" pitchFamily="34" charset="0"/>
                <a:ea typeface="Tahoma" panose="020B0604030504040204" pitchFamily="34" charset="0"/>
                <a:cs typeface="Tahoma" panose="020B0604030504040204" pitchFamily="34" charset="0"/>
              </a:rPr>
              <a:t>MUDEOpen</a:t>
            </a: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Freccia a destra 7">
            <a:extLst>
              <a:ext uri="{FF2B5EF4-FFF2-40B4-BE49-F238E27FC236}">
                <a16:creationId xmlns:a16="http://schemas.microsoft.com/office/drawing/2014/main" id="{4D6E6D6F-6208-6FA8-BBAF-500416907580}"/>
              </a:ext>
            </a:extLst>
          </p:cNvPr>
          <p:cNvSpPr/>
          <p:nvPr/>
        </p:nvSpPr>
        <p:spPr>
          <a:xfrm rot="10800000">
            <a:off x="4310146" y="4470286"/>
            <a:ext cx="479581" cy="1918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2" name="Gruppo 1">
            <a:extLst>
              <a:ext uri="{FF2B5EF4-FFF2-40B4-BE49-F238E27FC236}">
                <a16:creationId xmlns:a16="http://schemas.microsoft.com/office/drawing/2014/main" id="{ECC9F699-5918-E079-A717-3BE74C1FFA90}"/>
              </a:ext>
            </a:extLst>
          </p:cNvPr>
          <p:cNvGrpSpPr/>
          <p:nvPr/>
        </p:nvGrpSpPr>
        <p:grpSpPr>
          <a:xfrm>
            <a:off x="3862660" y="563033"/>
            <a:ext cx="4549273" cy="2386310"/>
            <a:chOff x="3344274" y="2947771"/>
            <a:chExt cx="4149969" cy="1850379"/>
          </a:xfrm>
        </p:grpSpPr>
        <p:pic>
          <p:nvPicPr>
            <p:cNvPr id="5" name="Immagine 4">
              <a:extLst>
                <a:ext uri="{FF2B5EF4-FFF2-40B4-BE49-F238E27FC236}">
                  <a16:creationId xmlns:a16="http://schemas.microsoft.com/office/drawing/2014/main" id="{C8175223-5E26-B415-1784-324C5835A634}"/>
                </a:ext>
              </a:extLst>
            </p:cNvPr>
            <p:cNvPicPr>
              <a:picLocks noChangeAspect="1"/>
            </p:cNvPicPr>
            <p:nvPr/>
          </p:nvPicPr>
          <p:blipFill>
            <a:blip r:embed="rId2"/>
            <a:stretch>
              <a:fillRect/>
            </a:stretch>
          </p:blipFill>
          <p:spPr>
            <a:xfrm>
              <a:off x="3344274" y="2947771"/>
              <a:ext cx="4149969" cy="1850379"/>
            </a:xfrm>
            <a:prstGeom prst="rect">
              <a:avLst/>
            </a:prstGeom>
            <a:ln>
              <a:solidFill>
                <a:schemeClr val="accent1"/>
              </a:solidFill>
            </a:ln>
          </p:spPr>
        </p:pic>
        <p:sp>
          <p:nvSpPr>
            <p:cNvPr id="10" name="Ovale 9">
              <a:extLst>
                <a:ext uri="{FF2B5EF4-FFF2-40B4-BE49-F238E27FC236}">
                  <a16:creationId xmlns:a16="http://schemas.microsoft.com/office/drawing/2014/main" id="{4D1FCF06-5B96-2A31-A19A-F7D126812844}"/>
                </a:ext>
              </a:extLst>
            </p:cNvPr>
            <p:cNvSpPr/>
            <p:nvPr/>
          </p:nvSpPr>
          <p:spPr>
            <a:xfrm>
              <a:off x="6870787" y="4527240"/>
              <a:ext cx="185437" cy="95916"/>
            </a:xfrm>
            <a:prstGeom prst="ellipse">
              <a:avLst/>
            </a:prstGeom>
            <a:no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Ovale 10">
              <a:extLst>
                <a:ext uri="{FF2B5EF4-FFF2-40B4-BE49-F238E27FC236}">
                  <a16:creationId xmlns:a16="http://schemas.microsoft.com/office/drawing/2014/main" id="{3F2FC9C7-9991-4352-B0AD-DC870BD2D42D}"/>
                </a:ext>
              </a:extLst>
            </p:cNvPr>
            <p:cNvSpPr/>
            <p:nvPr/>
          </p:nvSpPr>
          <p:spPr>
            <a:xfrm>
              <a:off x="3423136" y="4325357"/>
              <a:ext cx="394324" cy="180871"/>
            </a:xfrm>
            <a:prstGeom prst="ellipse">
              <a:avLst/>
            </a:prstGeom>
            <a:no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grpSp>
        <p:nvGrpSpPr>
          <p:cNvPr id="16" name="Gruppo 15">
            <a:extLst>
              <a:ext uri="{FF2B5EF4-FFF2-40B4-BE49-F238E27FC236}">
                <a16:creationId xmlns:a16="http://schemas.microsoft.com/office/drawing/2014/main" id="{703D2F4F-199C-0162-BE1C-85C10709BF5A}"/>
              </a:ext>
            </a:extLst>
          </p:cNvPr>
          <p:cNvGrpSpPr/>
          <p:nvPr/>
        </p:nvGrpSpPr>
        <p:grpSpPr>
          <a:xfrm>
            <a:off x="4893017" y="2881374"/>
            <a:ext cx="3251565" cy="1950537"/>
            <a:chOff x="4970504" y="2935199"/>
            <a:chExt cx="3251565" cy="1950537"/>
          </a:xfrm>
        </p:grpSpPr>
        <p:grpSp>
          <p:nvGrpSpPr>
            <p:cNvPr id="12" name="Gruppo 11">
              <a:extLst>
                <a:ext uri="{FF2B5EF4-FFF2-40B4-BE49-F238E27FC236}">
                  <a16:creationId xmlns:a16="http://schemas.microsoft.com/office/drawing/2014/main" id="{9DDB56FE-5DEE-E634-8800-3BB189065865}"/>
                </a:ext>
              </a:extLst>
            </p:cNvPr>
            <p:cNvGrpSpPr/>
            <p:nvPr/>
          </p:nvGrpSpPr>
          <p:grpSpPr>
            <a:xfrm>
              <a:off x="4970504" y="2935199"/>
              <a:ext cx="3251565" cy="1950537"/>
              <a:chOff x="5281341" y="2035120"/>
              <a:chExt cx="3581640" cy="2524092"/>
            </a:xfrm>
          </p:grpSpPr>
          <p:pic>
            <p:nvPicPr>
              <p:cNvPr id="3" name="Immagine 2">
                <a:extLst>
                  <a:ext uri="{FF2B5EF4-FFF2-40B4-BE49-F238E27FC236}">
                    <a16:creationId xmlns:a16="http://schemas.microsoft.com/office/drawing/2014/main" id="{97A6231F-B02E-4814-A978-0EBA022EFAE5}"/>
                  </a:ext>
                </a:extLst>
              </p:cNvPr>
              <p:cNvPicPr>
                <a:picLocks noChangeAspect="1"/>
              </p:cNvPicPr>
              <p:nvPr/>
            </p:nvPicPr>
            <p:blipFill>
              <a:blip r:embed="rId3"/>
              <a:stretch>
                <a:fillRect/>
              </a:stretch>
            </p:blipFill>
            <p:spPr>
              <a:xfrm>
                <a:off x="5281341" y="2035120"/>
                <a:ext cx="3581640" cy="2524092"/>
              </a:xfrm>
              <a:prstGeom prst="rect">
                <a:avLst/>
              </a:prstGeom>
              <a:ln>
                <a:solidFill>
                  <a:schemeClr val="accent1"/>
                </a:solidFill>
              </a:ln>
            </p:spPr>
          </p:pic>
          <p:sp>
            <p:nvSpPr>
              <p:cNvPr id="9" name="Ovale 8">
                <a:extLst>
                  <a:ext uri="{FF2B5EF4-FFF2-40B4-BE49-F238E27FC236}">
                    <a16:creationId xmlns:a16="http://schemas.microsoft.com/office/drawing/2014/main" id="{70878993-02A8-8066-5A7E-944CA85EF145}"/>
                  </a:ext>
                </a:extLst>
              </p:cNvPr>
              <p:cNvSpPr/>
              <p:nvPr/>
            </p:nvSpPr>
            <p:spPr>
              <a:xfrm>
                <a:off x="5409667" y="4169152"/>
                <a:ext cx="844062" cy="147071"/>
              </a:xfrm>
              <a:prstGeom prst="ellipse">
                <a:avLst/>
              </a:prstGeom>
              <a:no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15" name="Ovale 14">
              <a:extLst>
                <a:ext uri="{FF2B5EF4-FFF2-40B4-BE49-F238E27FC236}">
                  <a16:creationId xmlns:a16="http://schemas.microsoft.com/office/drawing/2014/main" id="{412BD1E8-F708-ADA3-CDF2-8AB94CC46EB2}"/>
                </a:ext>
              </a:extLst>
            </p:cNvPr>
            <p:cNvSpPr/>
            <p:nvPr/>
          </p:nvSpPr>
          <p:spPr>
            <a:xfrm>
              <a:off x="5293234" y="3698700"/>
              <a:ext cx="382577" cy="147071"/>
            </a:xfrm>
            <a:prstGeom prst="ellipse">
              <a:avLst/>
            </a:prstGeom>
            <a:no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13" name="Freccia a destra 12">
            <a:extLst>
              <a:ext uri="{FF2B5EF4-FFF2-40B4-BE49-F238E27FC236}">
                <a16:creationId xmlns:a16="http://schemas.microsoft.com/office/drawing/2014/main" id="{D0A202EC-0877-53AD-C8B6-D4A03BCD9E71}"/>
              </a:ext>
            </a:extLst>
          </p:cNvPr>
          <p:cNvSpPr/>
          <p:nvPr/>
        </p:nvSpPr>
        <p:spPr>
          <a:xfrm rot="5400000">
            <a:off x="7698444" y="2785458"/>
            <a:ext cx="294355" cy="1918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7" name="Immagine 6">
            <a:extLst>
              <a:ext uri="{FF2B5EF4-FFF2-40B4-BE49-F238E27FC236}">
                <a16:creationId xmlns:a16="http://schemas.microsoft.com/office/drawing/2014/main" id="{CA4ADADE-8374-E61A-E090-BAA348446DA0}"/>
              </a:ext>
            </a:extLst>
          </p:cNvPr>
          <p:cNvPicPr>
            <a:picLocks noChangeAspect="1"/>
          </p:cNvPicPr>
          <p:nvPr/>
        </p:nvPicPr>
        <p:blipFill>
          <a:blip r:embed="rId4"/>
          <a:stretch>
            <a:fillRect/>
          </a:stretch>
        </p:blipFill>
        <p:spPr>
          <a:xfrm>
            <a:off x="300489" y="2572870"/>
            <a:ext cx="3906368" cy="2461154"/>
          </a:xfrm>
          <a:prstGeom prst="rect">
            <a:avLst/>
          </a:prstGeom>
          <a:ln>
            <a:solidFill>
              <a:schemeClr val="accent1"/>
            </a:solidFill>
          </a:ln>
        </p:spPr>
      </p:pic>
    </p:spTree>
    <p:extLst>
      <p:ext uri="{BB962C8B-B14F-4D97-AF65-F5344CB8AC3E}">
        <p14:creationId xmlns:p14="http://schemas.microsoft.com/office/powerpoint/2010/main" val="3302189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C5085-4F32-2B23-C8D5-96C1878792A1}"/>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1EB173B6-739E-0DC2-71DA-4D1067534F00}"/>
              </a:ext>
            </a:extLst>
          </p:cNvPr>
          <p:cNvSpPr>
            <a:spLocks noGrp="1"/>
          </p:cNvSpPr>
          <p:nvPr>
            <p:ph type="title"/>
          </p:nvPr>
        </p:nvSpPr>
        <p:spPr/>
        <p:txBody>
          <a:bodyPr/>
          <a:lstStyle/>
          <a:p>
            <a:r>
              <a:rPr lang="it-IT" dirty="0"/>
              <a:t>Task di «Istruttoria»</a:t>
            </a:r>
          </a:p>
        </p:txBody>
      </p:sp>
      <p:sp>
        <p:nvSpPr>
          <p:cNvPr id="4" name="Segnaposto contenuto 7">
            <a:extLst>
              <a:ext uri="{FF2B5EF4-FFF2-40B4-BE49-F238E27FC236}">
                <a16:creationId xmlns:a16="http://schemas.microsoft.com/office/drawing/2014/main" id="{9940B1A7-3641-EDB0-FA43-BC227E6442C7}"/>
              </a:ext>
            </a:extLst>
          </p:cNvPr>
          <p:cNvSpPr>
            <a:spLocks noGrp="1"/>
          </p:cNvSpPr>
          <p:nvPr>
            <p:ph sz="quarter" idx="11"/>
          </p:nvPr>
        </p:nvSpPr>
        <p:spPr>
          <a:xfrm>
            <a:off x="406255" y="750687"/>
            <a:ext cx="8047149" cy="3993962"/>
          </a:xfrm>
        </p:spPr>
        <p:txBody>
          <a:bodyPr/>
          <a:lstStyle/>
          <a:p>
            <a:pPr marL="342900" lvl="0" indent="-342900" algn="just">
              <a:lnSpc>
                <a:spcPct val="107000"/>
              </a:lnSpc>
              <a:spcAft>
                <a:spcPts val="800"/>
              </a:spcAft>
              <a:buFont typeface="Symbol" panose="05050102010706020507" pitchFamily="18" charset="2"/>
              <a:buChar char=""/>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solo l’utente o gli utenti assegnatari per l’esecuzione dell’istruttoria vedono la Denuncia nella propria sezione «Da lavorare», ricevono la notifica e/o email di assegnazione del task e possono lavorare su quella Denuncia; </a:t>
            </a:r>
          </a:p>
          <a:p>
            <a:pPr marL="342900" lvl="0" indent="-342900" algn="just">
              <a:lnSpc>
                <a:spcPct val="107000"/>
              </a:lnSpc>
              <a:spcAft>
                <a:spcPts val="800"/>
              </a:spcAft>
              <a:buFont typeface="Symbol" panose="05050102010706020507" pitchFamily="18" charset="2"/>
              <a:buChar char=""/>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in caso di assegnazione della Denuncia a più utenti non esiste un utente principale fra gli assegnatari. Tutti i task successivi vengono assegnati a tutti gli utenti selezionati in fase di assegnazione, ma è possibile verificare quale utente ha svolto effettivamente l’attività consultando la sezione attività. E’ consigliabile utilizzare i “Commenti” per indicare quando si avvia la lavorazione di un task di una pratica con assegnazione condivisa. Al momento del salvataggio dell’attività il sistema salva l’ultima attività eseguita. Alla selezione del pulsante “conferma” il sistema chiude il task in corso per tutti gli utenti assegnatari, mandando notifica di completamento attività a tutti gli utenti assegnatari che non hanno chiuso il task e fa avanzare la pratica al task successivo previsto nel flusso, rendendola quindi non più lavorabile per l’attività conclusa e aprendola all’attività successiva.  L’utente che ha chiuso il task selezionando Conferma non riceve notifica di completamento;</a:t>
            </a:r>
          </a:p>
          <a:p>
            <a:pPr marL="342900" indent="-342900" algn="just">
              <a:lnSpc>
                <a:spcPct val="107000"/>
              </a:lnSpc>
              <a:spcAft>
                <a:spcPts val="800"/>
              </a:spcAft>
              <a:buFont typeface="Symbol" panose="05050102010706020507" pitchFamily="18" charset="2"/>
              <a:buChar char=""/>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le pratiche risultano comunque visibili nell’elenco lavorazioni anche agli altri utenti dell’UTR cui non è stata assegnata in lavorazione.</a:t>
            </a:r>
          </a:p>
          <a:p>
            <a:pPr marL="342900" lvl="0" indent="-342900" algn="just">
              <a:lnSpc>
                <a:spcPct val="107000"/>
              </a:lnSpc>
              <a:spcAft>
                <a:spcPts val="800"/>
              </a:spcAft>
              <a:buFont typeface="Symbol" panose="05050102010706020507" pitchFamily="18" charset="2"/>
              <a:buChar char=""/>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spcAft>
                <a:spcPts val="800"/>
              </a:spcAft>
              <a:buFont typeface="Symbol" panose="05050102010706020507" pitchFamily="18" charset="2"/>
              <a:buChar char=""/>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171450" lvl="0" indent="-171450">
              <a:lnSpc>
                <a:spcPct val="107000"/>
              </a:lnSpc>
              <a:spcAft>
                <a:spcPts val="800"/>
              </a:spcAft>
              <a:buSzPts val="1000"/>
              <a:buFont typeface="Arial" panose="020B0604020202020204" pitchFamily="34" charset="0"/>
              <a:buChar char="•"/>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lnSpc>
                <a:spcPct val="107000"/>
              </a:lnSpc>
              <a:spcAft>
                <a:spcPts val="800"/>
              </a:spcAft>
              <a:buSzPts val="1000"/>
              <a:buFont typeface="Arial" panose="020B0604020202020204" pitchFamily="34" charset="0"/>
              <a:buChar char="•"/>
              <a:tabLst>
                <a:tab pos="457200" algn="l"/>
              </a:tabLst>
            </a:pPr>
            <a:endPar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1167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255F4E28-9660-0E4D-963E-E58D7789C518}"/>
              </a:ext>
            </a:extLst>
          </p:cNvPr>
          <p:cNvSpPr>
            <a:spLocks noGrp="1"/>
          </p:cNvSpPr>
          <p:nvPr>
            <p:ph type="title"/>
          </p:nvPr>
        </p:nvSpPr>
        <p:spPr/>
        <p:txBody>
          <a:bodyPr/>
          <a:lstStyle/>
          <a:p>
            <a:r>
              <a:rPr lang="it-IT" dirty="0"/>
              <a:t>Ricezione nuove DS: Istruttoria (1) </a:t>
            </a:r>
          </a:p>
        </p:txBody>
      </p:sp>
      <p:sp>
        <p:nvSpPr>
          <p:cNvPr id="4" name="Segnaposto contenuto 7">
            <a:extLst>
              <a:ext uri="{FF2B5EF4-FFF2-40B4-BE49-F238E27FC236}">
                <a16:creationId xmlns:a16="http://schemas.microsoft.com/office/drawing/2014/main" id="{6725C46C-ECAB-5ACF-5CBE-91442C22CEF9}"/>
              </a:ext>
            </a:extLst>
          </p:cNvPr>
          <p:cNvSpPr>
            <a:spLocks noGrp="1"/>
          </p:cNvSpPr>
          <p:nvPr>
            <p:ph sz="quarter" idx="11"/>
          </p:nvPr>
        </p:nvSpPr>
        <p:spPr>
          <a:xfrm>
            <a:off x="406255" y="750687"/>
            <a:ext cx="7862533" cy="663575"/>
          </a:xfrm>
        </p:spPr>
        <p:txBody>
          <a:bodyPr/>
          <a:lstStyle/>
          <a:p>
            <a:pPr lvl="0">
              <a:lnSpc>
                <a:spcPct val="107000"/>
              </a:lnSpc>
              <a:spcAft>
                <a:spcPts val="800"/>
              </a:spcAft>
              <a:buSzPct val="95000"/>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una volta eseguite le verifiche sulla documentazione, dall’icona a matita «LAVORA» si seleziona l’attività indicata «Istruttoria (Ufficio tecnico regionale)» per:</a:t>
            </a:r>
          </a:p>
          <a:p>
            <a:pPr lvl="0">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asellaDiTesto 10">
            <a:extLst>
              <a:ext uri="{FF2B5EF4-FFF2-40B4-BE49-F238E27FC236}">
                <a16:creationId xmlns:a16="http://schemas.microsoft.com/office/drawing/2014/main" id="{00B5865C-B794-2236-65F6-74E62FB4F400}"/>
              </a:ext>
            </a:extLst>
          </p:cNvPr>
          <p:cNvSpPr txBox="1"/>
          <p:nvPr/>
        </p:nvSpPr>
        <p:spPr>
          <a:xfrm>
            <a:off x="406255" y="1422705"/>
            <a:ext cx="3161211" cy="3061544"/>
          </a:xfrm>
          <a:prstGeom prst="rect">
            <a:avLst/>
          </a:prstGeom>
          <a:noFill/>
        </p:spPr>
        <p:txBody>
          <a:bodyPr wrap="square">
            <a:spAutoFit/>
          </a:bodyPr>
          <a:lstStyle/>
          <a:p>
            <a:pPr marL="171450" lvl="0" indent="-171450">
              <a:lnSpc>
                <a:spcPct val="107000"/>
              </a:lnSpc>
              <a:spcAft>
                <a:spcPts val="800"/>
              </a:spcAft>
              <a:buClr>
                <a:schemeClr val="accent1"/>
              </a:buClr>
              <a:buSzPct val="99000"/>
              <a:buFont typeface="Arial" panose="020B060402020202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Verificare l’attribuzione del corretto iter di istruttoria fatta dal sistema e  se necessario modificarla:</a:t>
            </a:r>
          </a:p>
          <a:p>
            <a:pPr marL="577850" lvl="1" indent="-171450">
              <a:lnSpc>
                <a:spcPct val="107000"/>
              </a:lnSpc>
              <a:spcAft>
                <a:spcPts val="800"/>
              </a:spcAft>
              <a:buClr>
                <a:schemeClr val="accent1"/>
              </a:buClr>
              <a:buSzPct val="99000"/>
              <a:buFont typeface="Arial" panose="020B060402020202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Controllo formale</a:t>
            </a:r>
          </a:p>
          <a:p>
            <a:pPr marL="577850" lvl="1" indent="-171450">
              <a:lnSpc>
                <a:spcPct val="107000"/>
              </a:lnSpc>
              <a:spcAft>
                <a:spcPts val="800"/>
              </a:spcAft>
              <a:buClr>
                <a:schemeClr val="accent1"/>
              </a:buClr>
              <a:buSzPct val="99000"/>
              <a:buFont typeface="Arial" panose="020B060402020202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Presa d’atto</a:t>
            </a:r>
          </a:p>
          <a:p>
            <a:pPr marL="171450" lvl="0" indent="-171450">
              <a:lnSpc>
                <a:spcPct val="107000"/>
              </a:lnSpc>
              <a:spcAft>
                <a:spcPts val="800"/>
              </a:spcAft>
              <a:buClr>
                <a:schemeClr val="accent1"/>
              </a:buClr>
              <a:buSzPct val="99000"/>
              <a:buFont typeface="Arial" panose="020B060402020202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Individuare il passaggio successivo:</a:t>
            </a:r>
          </a:p>
          <a:p>
            <a:pPr marL="577850" lvl="1" indent="-171450">
              <a:lnSpc>
                <a:spcPct val="107000"/>
              </a:lnSpc>
              <a:spcAft>
                <a:spcPts val="800"/>
              </a:spcAft>
              <a:buClr>
                <a:schemeClr val="accent1"/>
              </a:buClr>
              <a:buSzPct val="99000"/>
              <a:buFont typeface="Arial" panose="020B060402020202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Chiedere una integrazione documentale (Richiesta integrazione)</a:t>
            </a:r>
          </a:p>
          <a:p>
            <a:pPr marL="577850" lvl="1" indent="-171450">
              <a:lnSpc>
                <a:spcPct val="107000"/>
              </a:lnSpc>
              <a:spcAft>
                <a:spcPts val="800"/>
              </a:spcAft>
              <a:buClr>
                <a:schemeClr val="accent1"/>
              </a:buClr>
              <a:buSzPct val="99000"/>
              <a:buFont typeface="Arial" panose="020B060402020202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Redigere l’attestazione di avvenuto deposito (Fine istruttoria)</a:t>
            </a:r>
          </a:p>
          <a:p>
            <a:pPr marL="577850" lvl="1" indent="-171450">
              <a:lnSpc>
                <a:spcPct val="107000"/>
              </a:lnSpc>
              <a:spcAft>
                <a:spcPts val="800"/>
              </a:spcAft>
              <a:buClr>
                <a:schemeClr val="accent1"/>
              </a:buClr>
              <a:buSzPct val="99000"/>
              <a:buFont typeface="Arial" panose="020B060402020202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Annullare la pratica (Rifiuto pratica)</a:t>
            </a:r>
          </a:p>
        </p:txBody>
      </p:sp>
      <p:grpSp>
        <p:nvGrpSpPr>
          <p:cNvPr id="19" name="Gruppo 18">
            <a:extLst>
              <a:ext uri="{FF2B5EF4-FFF2-40B4-BE49-F238E27FC236}">
                <a16:creationId xmlns:a16="http://schemas.microsoft.com/office/drawing/2014/main" id="{0A3D8D25-F2BC-F728-EDA5-AAB5179692F5}"/>
              </a:ext>
            </a:extLst>
          </p:cNvPr>
          <p:cNvGrpSpPr/>
          <p:nvPr/>
        </p:nvGrpSpPr>
        <p:grpSpPr>
          <a:xfrm>
            <a:off x="4239109" y="1171992"/>
            <a:ext cx="4498636" cy="2629704"/>
            <a:chOff x="4239109" y="1171992"/>
            <a:chExt cx="4498636" cy="2629704"/>
          </a:xfrm>
        </p:grpSpPr>
        <p:pic>
          <p:nvPicPr>
            <p:cNvPr id="15" name="Immagine 14">
              <a:extLst>
                <a:ext uri="{FF2B5EF4-FFF2-40B4-BE49-F238E27FC236}">
                  <a16:creationId xmlns:a16="http://schemas.microsoft.com/office/drawing/2014/main" id="{0CB9D0AA-57B4-8CA4-17D7-6738B1A413A8}"/>
                </a:ext>
              </a:extLst>
            </p:cNvPr>
            <p:cNvPicPr>
              <a:picLocks noChangeAspect="1"/>
            </p:cNvPicPr>
            <p:nvPr/>
          </p:nvPicPr>
          <p:blipFill>
            <a:blip r:embed="rId2"/>
            <a:stretch>
              <a:fillRect/>
            </a:stretch>
          </p:blipFill>
          <p:spPr>
            <a:xfrm>
              <a:off x="4239109" y="1171992"/>
              <a:ext cx="4498636" cy="2629704"/>
            </a:xfrm>
            <a:prstGeom prst="rect">
              <a:avLst/>
            </a:prstGeom>
            <a:ln>
              <a:solidFill>
                <a:schemeClr val="accent1">
                  <a:shade val="95000"/>
                  <a:satMod val="105000"/>
                </a:schemeClr>
              </a:solidFill>
            </a:ln>
          </p:spPr>
        </p:pic>
        <p:sp>
          <p:nvSpPr>
            <p:cNvPr id="18" name="Ovale 17">
              <a:extLst>
                <a:ext uri="{FF2B5EF4-FFF2-40B4-BE49-F238E27FC236}">
                  <a16:creationId xmlns:a16="http://schemas.microsoft.com/office/drawing/2014/main" id="{DEB8B8E5-B5CB-507A-ACBA-F8FCFE9856A7}"/>
                </a:ext>
              </a:extLst>
            </p:cNvPr>
            <p:cNvSpPr/>
            <p:nvPr/>
          </p:nvSpPr>
          <p:spPr>
            <a:xfrm>
              <a:off x="7739563" y="1371562"/>
              <a:ext cx="901200" cy="415624"/>
            </a:xfrm>
            <a:prstGeom prst="ellipse">
              <a:avLst/>
            </a:prstGeom>
            <a:noFill/>
            <a:ln w="19050">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7" name="Immagine 16">
            <a:extLst>
              <a:ext uri="{FF2B5EF4-FFF2-40B4-BE49-F238E27FC236}">
                <a16:creationId xmlns:a16="http://schemas.microsoft.com/office/drawing/2014/main" id="{9009ED7F-F19B-AEE6-8E28-DACF7868DCEB}"/>
              </a:ext>
            </a:extLst>
          </p:cNvPr>
          <p:cNvPicPr>
            <a:picLocks noChangeAspect="1"/>
          </p:cNvPicPr>
          <p:nvPr/>
        </p:nvPicPr>
        <p:blipFill>
          <a:blip r:embed="rId3"/>
          <a:stretch>
            <a:fillRect/>
          </a:stretch>
        </p:blipFill>
        <p:spPr>
          <a:xfrm>
            <a:off x="3645910" y="2498048"/>
            <a:ext cx="3861252" cy="2291361"/>
          </a:xfrm>
          <a:prstGeom prst="rect">
            <a:avLst/>
          </a:prstGeom>
          <a:ln>
            <a:solidFill>
              <a:schemeClr val="accent1">
                <a:shade val="95000"/>
                <a:satMod val="105000"/>
              </a:schemeClr>
            </a:solidFill>
          </a:ln>
        </p:spPr>
      </p:pic>
      <p:sp>
        <p:nvSpPr>
          <p:cNvPr id="20" name="Freccia a destra 19">
            <a:extLst>
              <a:ext uri="{FF2B5EF4-FFF2-40B4-BE49-F238E27FC236}">
                <a16:creationId xmlns:a16="http://schemas.microsoft.com/office/drawing/2014/main" id="{37AD607A-3E87-FEB7-FDBA-B398BAECD0F9}"/>
              </a:ext>
            </a:extLst>
          </p:cNvPr>
          <p:cNvSpPr/>
          <p:nvPr/>
        </p:nvSpPr>
        <p:spPr>
          <a:xfrm rot="8737058">
            <a:off x="6780834" y="2111535"/>
            <a:ext cx="1238971" cy="291698"/>
          </a:xfrm>
          <a:prstGeom prst="rightArrow">
            <a:avLst>
              <a:gd name="adj1" fmla="val 50000"/>
              <a:gd name="adj2" fmla="val 4600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Ovale 20">
            <a:extLst>
              <a:ext uri="{FF2B5EF4-FFF2-40B4-BE49-F238E27FC236}">
                <a16:creationId xmlns:a16="http://schemas.microsoft.com/office/drawing/2014/main" id="{ED5C891C-0B8E-CA26-F871-69983F4D9860}"/>
              </a:ext>
            </a:extLst>
          </p:cNvPr>
          <p:cNvSpPr/>
          <p:nvPr/>
        </p:nvSpPr>
        <p:spPr>
          <a:xfrm>
            <a:off x="3567465" y="3791675"/>
            <a:ext cx="927801" cy="1202275"/>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92408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255F4E28-9660-0E4D-963E-E58D7789C518}"/>
              </a:ext>
            </a:extLst>
          </p:cNvPr>
          <p:cNvSpPr>
            <a:spLocks noGrp="1"/>
          </p:cNvSpPr>
          <p:nvPr>
            <p:ph type="title"/>
          </p:nvPr>
        </p:nvSpPr>
        <p:spPr/>
        <p:txBody>
          <a:bodyPr/>
          <a:lstStyle/>
          <a:p>
            <a:r>
              <a:rPr lang="it-IT" dirty="0"/>
              <a:t>Ricezione nuove DS: Istruttoria (2) </a:t>
            </a:r>
          </a:p>
        </p:txBody>
      </p:sp>
      <p:sp>
        <p:nvSpPr>
          <p:cNvPr id="4" name="Segnaposto contenuto 7">
            <a:extLst>
              <a:ext uri="{FF2B5EF4-FFF2-40B4-BE49-F238E27FC236}">
                <a16:creationId xmlns:a16="http://schemas.microsoft.com/office/drawing/2014/main" id="{6725C46C-ECAB-5ACF-5CBE-91442C22CEF9}"/>
              </a:ext>
            </a:extLst>
          </p:cNvPr>
          <p:cNvSpPr>
            <a:spLocks noGrp="1"/>
          </p:cNvSpPr>
          <p:nvPr>
            <p:ph sz="quarter" idx="11"/>
          </p:nvPr>
        </p:nvSpPr>
        <p:spPr>
          <a:xfrm>
            <a:off x="343732" y="606868"/>
            <a:ext cx="7862533" cy="4241251"/>
          </a:xfrm>
        </p:spPr>
        <p:txBody>
          <a:bodyPr/>
          <a:lstStyle/>
          <a:p>
            <a:pPr lvl="0">
              <a:lnSpc>
                <a:spcPct val="107000"/>
              </a:lnSpc>
              <a:spcAft>
                <a:spcPts val="800"/>
              </a:spcAft>
              <a:buSzPct val="95000"/>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In base alla scelta effettuata il sistema guida nella esecuzione delle attività collegate che avverranno tutte all’interno del sistema stesso:</a:t>
            </a:r>
          </a:p>
          <a:p>
            <a:pPr marL="171450" indent="-171450">
              <a:lnSpc>
                <a:spcPct val="107000"/>
              </a:lnSpc>
              <a:spcAft>
                <a:spcPts val="800"/>
              </a:spcAft>
              <a:buSzPct val="95000"/>
              <a:buFont typeface="Arial" panose="020B0604020202020204" pitchFamily="34" charset="0"/>
              <a:buChar char="•"/>
              <a:tabLst>
                <a:tab pos="457200" algn="l"/>
              </a:tabLst>
            </a:pPr>
            <a:r>
              <a:rPr lang="it-IT" sz="1200" u="sng" kern="0" dirty="0">
                <a:solidFill>
                  <a:srgbClr val="000000"/>
                </a:solidFill>
                <a:latin typeface="Tahoma" panose="020B0604030504040204" pitchFamily="34" charset="0"/>
                <a:ea typeface="Tahoma" panose="020B0604030504040204" pitchFamily="34" charset="0"/>
                <a:cs typeface="Tahoma" panose="020B0604030504040204" pitchFamily="34" charset="0"/>
              </a:rPr>
              <a:t>Richiesta Integrazione </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permette di redigere la richiesta di Integrazione su un template precompilato, farlo firmare all’utente desiderato, protocollarlo in uscita e inviarlo via </a:t>
            </a:r>
            <a:r>
              <a:rPr lang="it-IT" sz="1200" kern="0" dirty="0" err="1">
                <a:solidFill>
                  <a:srgbClr val="000000"/>
                </a:solidFill>
                <a:latin typeface="Tahoma" panose="020B0604030504040204" pitchFamily="34" charset="0"/>
                <a:ea typeface="Tahoma" panose="020B0604030504040204" pitchFamily="34" charset="0"/>
                <a:cs typeface="Tahoma" panose="020B0604030504040204" pitchFamily="34" charset="0"/>
              </a:rPr>
              <a:t>pec</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 sia ai richiedenti che in conoscenza al comune, portando la DS nello stato «In attesa di integrazione», che interrompe il conteggio dei 10 giorni per l’emissione dell’Attestazione di avvenuto deposito. Alla ricezione dell’Integrazione l’iter riparte e sarà possibile chiedere nuova integrazione o procedere con Rifiuto Pratica o con la Fine Istruttoria per l’emissione della Attestazione di avvenuto deposito. Il ricevimento delle integrazioni all'interno del processo è comunque consentito anche  dopo la scadenza dei termini;</a:t>
            </a:r>
          </a:p>
          <a:p>
            <a:pPr marL="171450" indent="-171450">
              <a:lnSpc>
                <a:spcPct val="107000"/>
              </a:lnSpc>
              <a:spcAft>
                <a:spcPts val="800"/>
              </a:spcAft>
              <a:buSzPct val="95000"/>
              <a:buFont typeface="Arial" panose="020B0604020202020204" pitchFamily="34" charset="0"/>
              <a:buChar char="•"/>
              <a:tabLst>
                <a:tab pos="457200" algn="l"/>
              </a:tabLst>
            </a:pPr>
            <a:r>
              <a:rPr lang="it-IT" sz="1200" u="sng" kern="0" dirty="0">
                <a:solidFill>
                  <a:srgbClr val="000000"/>
                </a:solidFill>
                <a:latin typeface="Tahoma" panose="020B0604030504040204" pitchFamily="34" charset="0"/>
                <a:ea typeface="Tahoma" panose="020B0604030504040204" pitchFamily="34" charset="0"/>
                <a:cs typeface="Tahoma" panose="020B0604030504040204" pitchFamily="34" charset="0"/>
              </a:rPr>
              <a:t>Rifiuto Pratica </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permette di redigere la comunicazione di Pratica Rifiutata su un template precompilato, farlo firmare all’utente desiderato, protocollarlo in uscita e inviarlo via </a:t>
            </a:r>
            <a:r>
              <a:rPr lang="it-IT" sz="1200" kern="0" dirty="0" err="1">
                <a:solidFill>
                  <a:srgbClr val="000000"/>
                </a:solidFill>
                <a:latin typeface="Tahoma" panose="020B0604030504040204" pitchFamily="34" charset="0"/>
                <a:ea typeface="Tahoma" panose="020B0604030504040204" pitchFamily="34" charset="0"/>
                <a:cs typeface="Tahoma" panose="020B0604030504040204" pitchFamily="34" charset="0"/>
              </a:rPr>
              <a:t>pec</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 sia ai richiedenti </a:t>
            </a:r>
            <a:r>
              <a:rPr lang="it-IT" sz="1200" kern="0" dirty="0">
                <a:latin typeface="Tahoma" panose="020B0604030504040204" pitchFamily="34" charset="0"/>
                <a:ea typeface="Tahoma" panose="020B0604030504040204" pitchFamily="34" charset="0"/>
                <a:cs typeface="Tahoma" panose="020B0604030504040204" pitchFamily="34" charset="0"/>
              </a:rPr>
              <a:t>che in conoscenza al comune, portando la DS nello stato «Annullata»</a:t>
            </a:r>
          </a:p>
          <a:p>
            <a:pPr marL="171450" lvl="0" indent="-171450">
              <a:lnSpc>
                <a:spcPct val="107000"/>
              </a:lnSpc>
              <a:spcAft>
                <a:spcPts val="800"/>
              </a:spcAft>
              <a:buSzPct val="95000"/>
              <a:buFont typeface="Arial" panose="020B0604020202020204" pitchFamily="34" charset="0"/>
              <a:buChar char="•"/>
              <a:tabLst>
                <a:tab pos="457200" algn="l"/>
              </a:tabLst>
            </a:pPr>
            <a:r>
              <a:rPr lang="it-IT" sz="1200" u="sng" kern="0" dirty="0">
                <a:solidFill>
                  <a:srgbClr val="000000"/>
                </a:solidFill>
                <a:latin typeface="Tahoma" panose="020B0604030504040204" pitchFamily="34" charset="0"/>
                <a:ea typeface="Tahoma" panose="020B0604030504040204" pitchFamily="34" charset="0"/>
                <a:cs typeface="Tahoma" panose="020B0604030504040204" pitchFamily="34" charset="0"/>
              </a:rPr>
              <a:t>Fine Istruttoria </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permette di redigere l’Attestazione di avvenuto deposito su un template precompilato, farlo firmare all’utente desiderato, protocollarlo in uscita e inviarlo via </a:t>
            </a:r>
            <a:r>
              <a:rPr lang="it-IT" sz="1200" kern="0" dirty="0" err="1">
                <a:solidFill>
                  <a:srgbClr val="000000"/>
                </a:solidFill>
                <a:latin typeface="Tahoma" panose="020B0604030504040204" pitchFamily="34" charset="0"/>
                <a:ea typeface="Tahoma" panose="020B0604030504040204" pitchFamily="34" charset="0"/>
                <a:cs typeface="Tahoma" panose="020B0604030504040204" pitchFamily="34" charset="0"/>
              </a:rPr>
              <a:t>pec</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 sia ai richiedenti che in conoscenza al comune, portando la DS nello stato «Accettata»</a:t>
            </a:r>
          </a:p>
          <a:p>
            <a:pPr lvl="0">
              <a:spcBef>
                <a:spcPts val="100"/>
              </a:spcBef>
              <a:spcAft>
                <a:spcPts val="100"/>
              </a:spcAft>
              <a:buSzPct val="95000"/>
              <a:tabLst>
                <a:tab pos="457200" algn="l"/>
              </a:tabLst>
            </a:pPr>
            <a:r>
              <a:rPr lang="it-IT" sz="1200" kern="0" dirty="0">
                <a:latin typeface="Tahoma" panose="020B0604030504040204" pitchFamily="34" charset="0"/>
                <a:ea typeface="Tahoma" panose="020B0604030504040204" pitchFamily="34" charset="0"/>
                <a:cs typeface="Tahoma" panose="020B0604030504040204" pitchFamily="34" charset="0"/>
              </a:rPr>
              <a:t>Con gli stati Accetta e Annullata si chiude il flusso «DS - Deposito»</a:t>
            </a:r>
          </a:p>
          <a:p>
            <a:pPr lvl="0">
              <a:spcBef>
                <a:spcPts val="100"/>
              </a:spcBef>
              <a:spcAft>
                <a:spcPts val="100"/>
              </a:spcAft>
              <a:buSzPct val="95000"/>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Per ognuna di queste azioni lo stato della Pratica viene memorizzato anche su </a:t>
            </a:r>
            <a:r>
              <a:rPr lang="it-IT" sz="1200" kern="0" dirty="0" err="1">
                <a:solidFill>
                  <a:srgbClr val="000000"/>
                </a:solidFill>
                <a:latin typeface="Tahoma" panose="020B0604030504040204" pitchFamily="34" charset="0"/>
                <a:ea typeface="Tahoma" panose="020B0604030504040204" pitchFamily="34" charset="0"/>
                <a:cs typeface="Tahoma" panose="020B0604030504040204" pitchFamily="34" charset="0"/>
              </a:rPr>
              <a:t>MUDEOpen</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 e trasmesso anche al richiedente, che oltre alla PEC riceve anche notifica di cortesia sulla  Scrivania del Richiedente</a:t>
            </a:r>
          </a:p>
          <a:p>
            <a:pPr lvl="0">
              <a:lnSpc>
                <a:spcPct val="107000"/>
              </a:lnSpc>
              <a:spcAft>
                <a:spcPts val="800"/>
              </a:spcAft>
              <a:buSzPct val="95000"/>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La verifica della ricezione della PEC da parte dei destinatari deve essere effettuata su DOQUI.</a:t>
            </a:r>
          </a:p>
          <a:p>
            <a:pPr marL="171450" lvl="0" indent="-171450">
              <a:lnSpc>
                <a:spcPct val="107000"/>
              </a:lnSpc>
              <a:spcAft>
                <a:spcPts val="800"/>
              </a:spcAft>
              <a:buSzPct val="95000"/>
              <a:buFont typeface="Arial" panose="020B0604020202020204" pitchFamily="34" charset="0"/>
              <a:buChar char="•"/>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ct val="95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1944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5E2E8-B087-42DF-4A83-ED541A0769C1}"/>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A663FCE2-216D-5E6F-3384-28BF14D1E4D7}"/>
              </a:ext>
            </a:extLst>
          </p:cNvPr>
          <p:cNvSpPr>
            <a:spLocks noGrp="1"/>
          </p:cNvSpPr>
          <p:nvPr>
            <p:ph type="title"/>
          </p:nvPr>
        </p:nvSpPr>
        <p:spPr/>
        <p:txBody>
          <a:bodyPr/>
          <a:lstStyle/>
          <a:p>
            <a:r>
              <a:rPr lang="it-IT" dirty="0"/>
              <a:t>Redazione documenti e firma (1)</a:t>
            </a:r>
          </a:p>
        </p:txBody>
      </p:sp>
      <p:sp>
        <p:nvSpPr>
          <p:cNvPr id="4" name="Segnaposto contenuto 7">
            <a:extLst>
              <a:ext uri="{FF2B5EF4-FFF2-40B4-BE49-F238E27FC236}">
                <a16:creationId xmlns:a16="http://schemas.microsoft.com/office/drawing/2014/main" id="{A67A5420-5D66-5727-33B1-DE8F8C4C3685}"/>
              </a:ext>
            </a:extLst>
          </p:cNvPr>
          <p:cNvSpPr>
            <a:spLocks noGrp="1"/>
          </p:cNvSpPr>
          <p:nvPr>
            <p:ph sz="quarter" idx="11"/>
          </p:nvPr>
        </p:nvSpPr>
        <p:spPr>
          <a:xfrm>
            <a:off x="298327" y="1029524"/>
            <a:ext cx="3013107" cy="1615202"/>
          </a:xfrm>
        </p:spPr>
        <p:txBody>
          <a:bodyPr/>
          <a:lstStyle/>
          <a:p>
            <a:pPr lvl="0" algn="just">
              <a:lnSpc>
                <a:spcPct val="107000"/>
              </a:lnSpc>
              <a:spcAft>
                <a:spcPts val="800"/>
              </a:spcAft>
              <a:buSzPct val="95000"/>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La redazione, firma e invio via </a:t>
            </a:r>
            <a:r>
              <a:rPr lang="it-IT" sz="1200" kern="0" dirty="0" err="1">
                <a:solidFill>
                  <a:srgbClr val="000000"/>
                </a:solidFill>
                <a:latin typeface="Tahoma" panose="020B0604030504040204" pitchFamily="34" charset="0"/>
                <a:ea typeface="Tahoma" panose="020B0604030504040204" pitchFamily="34" charset="0"/>
                <a:cs typeface="Tahoma" panose="020B0604030504040204" pitchFamily="34" charset="0"/>
              </a:rPr>
              <a:t>pec</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  dei documenti avviene all’interno del sistema:</a:t>
            </a:r>
          </a:p>
          <a:p>
            <a:pPr lvl="0" algn="just">
              <a:lnSpc>
                <a:spcPct val="107000"/>
              </a:lnSpc>
              <a:spcAft>
                <a:spcPts val="800"/>
              </a:spcAft>
              <a:buSzPct val="95000"/>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dopo la scelta del soggetto che firmerà il documento, il sistema rende disponibile un template precompilato che può essere modificato/integrato  nelle parti testuali</a:t>
            </a:r>
          </a:p>
        </p:txBody>
      </p:sp>
      <p:grpSp>
        <p:nvGrpSpPr>
          <p:cNvPr id="8" name="Gruppo 7">
            <a:extLst>
              <a:ext uri="{FF2B5EF4-FFF2-40B4-BE49-F238E27FC236}">
                <a16:creationId xmlns:a16="http://schemas.microsoft.com/office/drawing/2014/main" id="{8026C0A1-D824-25B7-F655-910C17473785}"/>
              </a:ext>
            </a:extLst>
          </p:cNvPr>
          <p:cNvGrpSpPr/>
          <p:nvPr/>
        </p:nvGrpSpPr>
        <p:grpSpPr>
          <a:xfrm>
            <a:off x="1972204" y="3845691"/>
            <a:ext cx="3176571" cy="965459"/>
            <a:chOff x="3600187" y="3458372"/>
            <a:chExt cx="4443461" cy="1576467"/>
          </a:xfrm>
        </p:grpSpPr>
        <p:pic>
          <p:nvPicPr>
            <p:cNvPr id="11" name="Immagine 10" descr="Immagine che contiene testo, schermata, Carattere">
              <a:extLst>
                <a:ext uri="{FF2B5EF4-FFF2-40B4-BE49-F238E27FC236}">
                  <a16:creationId xmlns:a16="http://schemas.microsoft.com/office/drawing/2014/main" id="{D75F297A-792F-11EA-DCA7-83452C6B534E}"/>
                </a:ext>
              </a:extLst>
            </p:cNvPr>
            <p:cNvPicPr>
              <a:picLocks noChangeAspect="1"/>
            </p:cNvPicPr>
            <p:nvPr/>
          </p:nvPicPr>
          <p:blipFill>
            <a:blip r:embed="rId2"/>
            <a:stretch>
              <a:fillRect/>
            </a:stretch>
          </p:blipFill>
          <p:spPr>
            <a:xfrm>
              <a:off x="3600187" y="3458372"/>
              <a:ext cx="4335284" cy="1576467"/>
            </a:xfrm>
            <a:prstGeom prst="rect">
              <a:avLst/>
            </a:prstGeom>
            <a:ln>
              <a:solidFill>
                <a:schemeClr val="accent1"/>
              </a:solidFill>
            </a:ln>
          </p:spPr>
        </p:pic>
        <p:sp>
          <p:nvSpPr>
            <p:cNvPr id="2" name="Ovale 1">
              <a:extLst>
                <a:ext uri="{FF2B5EF4-FFF2-40B4-BE49-F238E27FC236}">
                  <a16:creationId xmlns:a16="http://schemas.microsoft.com/office/drawing/2014/main" id="{19F39854-40D7-2C4F-3B60-CC35D82BE578}"/>
                </a:ext>
              </a:extLst>
            </p:cNvPr>
            <p:cNvSpPr/>
            <p:nvPr/>
          </p:nvSpPr>
          <p:spPr>
            <a:xfrm>
              <a:off x="6826320" y="4698409"/>
              <a:ext cx="1217328" cy="267455"/>
            </a:xfrm>
            <a:prstGeom prst="ellipse">
              <a:avLst/>
            </a:prstGeom>
            <a:no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grpSp>
        <p:nvGrpSpPr>
          <p:cNvPr id="17" name="Gruppo 16">
            <a:extLst>
              <a:ext uri="{FF2B5EF4-FFF2-40B4-BE49-F238E27FC236}">
                <a16:creationId xmlns:a16="http://schemas.microsoft.com/office/drawing/2014/main" id="{51B2305F-C4C4-1338-BE9E-8CF5F9EF07FA}"/>
              </a:ext>
            </a:extLst>
          </p:cNvPr>
          <p:cNvGrpSpPr/>
          <p:nvPr/>
        </p:nvGrpSpPr>
        <p:grpSpPr>
          <a:xfrm>
            <a:off x="4109417" y="158084"/>
            <a:ext cx="3013107" cy="2151494"/>
            <a:chOff x="3628333" y="160346"/>
            <a:chExt cx="3544536" cy="2307671"/>
          </a:xfrm>
        </p:grpSpPr>
        <p:pic>
          <p:nvPicPr>
            <p:cNvPr id="14" name="Immagine 13" descr="Immagine che contiene testo, schermata, software, Carattere&#10;&#10;Il contenuto generato dall'IA potrebbe non essere corretto.">
              <a:extLst>
                <a:ext uri="{FF2B5EF4-FFF2-40B4-BE49-F238E27FC236}">
                  <a16:creationId xmlns:a16="http://schemas.microsoft.com/office/drawing/2014/main" id="{2046FB41-98B4-D2CB-7183-048FF42B8E17}"/>
                </a:ext>
              </a:extLst>
            </p:cNvPr>
            <p:cNvPicPr>
              <a:picLocks noChangeAspect="1"/>
            </p:cNvPicPr>
            <p:nvPr/>
          </p:nvPicPr>
          <p:blipFill>
            <a:blip r:embed="rId3"/>
            <a:stretch>
              <a:fillRect/>
            </a:stretch>
          </p:blipFill>
          <p:spPr>
            <a:xfrm>
              <a:off x="3628333" y="160346"/>
              <a:ext cx="3544536" cy="2307671"/>
            </a:xfrm>
            <a:prstGeom prst="rect">
              <a:avLst/>
            </a:prstGeom>
            <a:ln>
              <a:solidFill>
                <a:schemeClr val="accent1"/>
              </a:solidFill>
            </a:ln>
          </p:spPr>
        </p:pic>
        <p:sp>
          <p:nvSpPr>
            <p:cNvPr id="16" name="Ovale 15">
              <a:extLst>
                <a:ext uri="{FF2B5EF4-FFF2-40B4-BE49-F238E27FC236}">
                  <a16:creationId xmlns:a16="http://schemas.microsoft.com/office/drawing/2014/main" id="{54CB69DE-0BF1-C159-F713-ADEE2B6B2B69}"/>
                </a:ext>
              </a:extLst>
            </p:cNvPr>
            <p:cNvSpPr/>
            <p:nvPr/>
          </p:nvSpPr>
          <p:spPr>
            <a:xfrm>
              <a:off x="4354438" y="913792"/>
              <a:ext cx="680761" cy="197223"/>
            </a:xfrm>
            <a:prstGeom prst="ellipse">
              <a:avLst/>
            </a:prstGeom>
            <a:no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grpSp>
        <p:nvGrpSpPr>
          <p:cNvPr id="18" name="Gruppo 17">
            <a:extLst>
              <a:ext uri="{FF2B5EF4-FFF2-40B4-BE49-F238E27FC236}">
                <a16:creationId xmlns:a16="http://schemas.microsoft.com/office/drawing/2014/main" id="{83EE5D54-6F91-E44C-4331-B5D991D2478D}"/>
              </a:ext>
            </a:extLst>
          </p:cNvPr>
          <p:cNvGrpSpPr/>
          <p:nvPr/>
        </p:nvGrpSpPr>
        <p:grpSpPr>
          <a:xfrm>
            <a:off x="5957626" y="663575"/>
            <a:ext cx="3013107" cy="4023133"/>
            <a:chOff x="5951327" y="920173"/>
            <a:chExt cx="3013107" cy="4023133"/>
          </a:xfrm>
        </p:grpSpPr>
        <p:pic>
          <p:nvPicPr>
            <p:cNvPr id="9" name="Immagine 8" descr="Immagine che contiene testo, schermata, numero, Carattere">
              <a:extLst>
                <a:ext uri="{FF2B5EF4-FFF2-40B4-BE49-F238E27FC236}">
                  <a16:creationId xmlns:a16="http://schemas.microsoft.com/office/drawing/2014/main" id="{3C8C6A10-4966-EF5D-60E9-9161CD59C893}"/>
                </a:ext>
              </a:extLst>
            </p:cNvPr>
            <p:cNvPicPr>
              <a:picLocks noChangeAspect="1"/>
            </p:cNvPicPr>
            <p:nvPr/>
          </p:nvPicPr>
          <p:blipFill>
            <a:blip r:embed="rId4"/>
            <a:stretch>
              <a:fillRect/>
            </a:stretch>
          </p:blipFill>
          <p:spPr>
            <a:xfrm>
              <a:off x="5957626" y="2409801"/>
              <a:ext cx="3000511" cy="2533505"/>
            </a:xfrm>
            <a:prstGeom prst="rect">
              <a:avLst/>
            </a:prstGeom>
            <a:ln>
              <a:solidFill>
                <a:schemeClr val="accent1"/>
              </a:solidFill>
            </a:ln>
          </p:spPr>
        </p:pic>
        <p:grpSp>
          <p:nvGrpSpPr>
            <p:cNvPr id="15" name="Gruppo 14">
              <a:extLst>
                <a:ext uri="{FF2B5EF4-FFF2-40B4-BE49-F238E27FC236}">
                  <a16:creationId xmlns:a16="http://schemas.microsoft.com/office/drawing/2014/main" id="{B417D176-0A80-7A5B-38C0-EE63BB19E664}"/>
                </a:ext>
              </a:extLst>
            </p:cNvPr>
            <p:cNvGrpSpPr/>
            <p:nvPr/>
          </p:nvGrpSpPr>
          <p:grpSpPr>
            <a:xfrm>
              <a:off x="5951327" y="920173"/>
              <a:ext cx="3013107" cy="2386992"/>
              <a:chOff x="5261317" y="479963"/>
              <a:chExt cx="3769992" cy="2666267"/>
            </a:xfrm>
          </p:grpSpPr>
          <p:pic>
            <p:nvPicPr>
              <p:cNvPr id="7" name="Immagine 6" descr="Immagine che contiene testo, schermata, Carattere, numero&#10;&#10;Il contenuto generato dall'IA potrebbe non essere corretto.">
                <a:extLst>
                  <a:ext uri="{FF2B5EF4-FFF2-40B4-BE49-F238E27FC236}">
                    <a16:creationId xmlns:a16="http://schemas.microsoft.com/office/drawing/2014/main" id="{21DB6C15-F6F7-471C-3615-2A003D92EE45}"/>
                  </a:ext>
                </a:extLst>
              </p:cNvPr>
              <p:cNvPicPr>
                <a:picLocks noChangeAspect="1"/>
              </p:cNvPicPr>
              <p:nvPr/>
            </p:nvPicPr>
            <p:blipFill>
              <a:blip r:embed="rId5"/>
              <a:stretch>
                <a:fillRect/>
              </a:stretch>
            </p:blipFill>
            <p:spPr>
              <a:xfrm>
                <a:off x="5261317" y="479963"/>
                <a:ext cx="3769992" cy="2666267"/>
              </a:xfrm>
              <a:prstGeom prst="rect">
                <a:avLst/>
              </a:prstGeom>
              <a:ln>
                <a:solidFill>
                  <a:schemeClr val="accent1"/>
                </a:solidFill>
              </a:ln>
            </p:spPr>
          </p:pic>
          <p:sp>
            <p:nvSpPr>
              <p:cNvPr id="10" name="Ovale 9">
                <a:extLst>
                  <a:ext uri="{FF2B5EF4-FFF2-40B4-BE49-F238E27FC236}">
                    <a16:creationId xmlns:a16="http://schemas.microsoft.com/office/drawing/2014/main" id="{8617F158-41E8-A5AA-2367-7332FC6FD916}"/>
                  </a:ext>
                </a:extLst>
              </p:cNvPr>
              <p:cNvSpPr/>
              <p:nvPr/>
            </p:nvSpPr>
            <p:spPr>
              <a:xfrm>
                <a:off x="5947598" y="558429"/>
                <a:ext cx="689317" cy="220298"/>
              </a:xfrm>
              <a:prstGeom prst="ellipse">
                <a:avLst/>
              </a:prstGeom>
              <a:no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grpSp>
      <p:sp>
        <p:nvSpPr>
          <p:cNvPr id="12" name="Freccia in giù 11">
            <a:extLst>
              <a:ext uri="{FF2B5EF4-FFF2-40B4-BE49-F238E27FC236}">
                <a16:creationId xmlns:a16="http://schemas.microsoft.com/office/drawing/2014/main" id="{C98F47ED-0355-2C28-E8A9-3AB671A51B73}"/>
              </a:ext>
            </a:extLst>
          </p:cNvPr>
          <p:cNvSpPr/>
          <p:nvPr/>
        </p:nvSpPr>
        <p:spPr>
          <a:xfrm rot="16200000">
            <a:off x="3978333" y="1840477"/>
            <a:ext cx="262171" cy="127738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20" name="CasellaDiTesto 19">
            <a:extLst>
              <a:ext uri="{FF2B5EF4-FFF2-40B4-BE49-F238E27FC236}">
                <a16:creationId xmlns:a16="http://schemas.microsoft.com/office/drawing/2014/main" id="{BC1CF70D-D42D-6D42-63BA-9F1AB0176DD1}"/>
              </a:ext>
            </a:extLst>
          </p:cNvPr>
          <p:cNvSpPr txBox="1"/>
          <p:nvPr/>
        </p:nvSpPr>
        <p:spPr>
          <a:xfrm>
            <a:off x="298327" y="2733719"/>
            <a:ext cx="5533030" cy="865045"/>
          </a:xfrm>
          <a:prstGeom prst="rect">
            <a:avLst/>
          </a:prstGeom>
          <a:noFill/>
        </p:spPr>
        <p:txBody>
          <a:bodyPr wrap="square">
            <a:spAutoFit/>
          </a:bodyPr>
          <a:lstStyle/>
          <a:p>
            <a:pPr lvl="0" algn="just">
              <a:lnSpc>
                <a:spcPct val="107000"/>
              </a:lnSpc>
              <a:spcAft>
                <a:spcPts val="800"/>
              </a:spcAft>
              <a:buSzPct val="95000"/>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una volta completata la redazione del documento, occorre salvare e confermare per mandare il documento in firma al soggetto precedentemente individuato; perché il processo avanzi deve essere presente un solo documento al momento della Conferma</a:t>
            </a:r>
          </a:p>
        </p:txBody>
      </p:sp>
    </p:spTree>
    <p:extLst>
      <p:ext uri="{BB962C8B-B14F-4D97-AF65-F5344CB8AC3E}">
        <p14:creationId xmlns:p14="http://schemas.microsoft.com/office/powerpoint/2010/main" val="183359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FE53D-415D-8A61-46C7-0AB925F44459}"/>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56A721C1-DA17-4FF5-262B-2752941B2BFC}"/>
              </a:ext>
            </a:extLst>
          </p:cNvPr>
          <p:cNvSpPr>
            <a:spLocks noGrp="1"/>
          </p:cNvSpPr>
          <p:nvPr>
            <p:ph type="title"/>
          </p:nvPr>
        </p:nvSpPr>
        <p:spPr/>
        <p:txBody>
          <a:bodyPr/>
          <a:lstStyle/>
          <a:p>
            <a:r>
              <a:rPr lang="it-IT" dirty="0"/>
              <a:t>Redazione documenti e firma (2)</a:t>
            </a:r>
          </a:p>
        </p:txBody>
      </p:sp>
      <p:pic>
        <p:nvPicPr>
          <p:cNvPr id="5" name="Immagine 4" descr="Immagine che contiene testo, schermata, software, Pagina Web&#10;&#10;Il contenuto generato dall'IA potrebbe non essere corretto.">
            <a:extLst>
              <a:ext uri="{FF2B5EF4-FFF2-40B4-BE49-F238E27FC236}">
                <a16:creationId xmlns:a16="http://schemas.microsoft.com/office/drawing/2014/main" id="{81841197-49F9-8958-39ED-EEB72F1B471B}"/>
              </a:ext>
            </a:extLst>
          </p:cNvPr>
          <p:cNvPicPr>
            <a:picLocks noChangeAspect="1"/>
          </p:cNvPicPr>
          <p:nvPr/>
        </p:nvPicPr>
        <p:blipFill>
          <a:blip r:embed="rId2"/>
          <a:stretch>
            <a:fillRect/>
          </a:stretch>
        </p:blipFill>
        <p:spPr>
          <a:xfrm>
            <a:off x="5429377" y="345846"/>
            <a:ext cx="3272426" cy="2250455"/>
          </a:xfrm>
          <a:prstGeom prst="rect">
            <a:avLst/>
          </a:prstGeom>
          <a:ln>
            <a:solidFill>
              <a:schemeClr val="accent1">
                <a:shade val="95000"/>
                <a:satMod val="105000"/>
              </a:schemeClr>
            </a:solidFill>
          </a:ln>
        </p:spPr>
      </p:pic>
      <p:sp>
        <p:nvSpPr>
          <p:cNvPr id="19" name="CasellaDiTesto 18">
            <a:extLst>
              <a:ext uri="{FF2B5EF4-FFF2-40B4-BE49-F238E27FC236}">
                <a16:creationId xmlns:a16="http://schemas.microsoft.com/office/drawing/2014/main" id="{3ECBBCD9-B327-CC10-B35F-728A59E6BE70}"/>
              </a:ext>
            </a:extLst>
          </p:cNvPr>
          <p:cNvSpPr txBox="1"/>
          <p:nvPr/>
        </p:nvSpPr>
        <p:spPr>
          <a:xfrm>
            <a:off x="146777" y="920017"/>
            <a:ext cx="4523697" cy="1399807"/>
          </a:xfrm>
          <a:prstGeom prst="rect">
            <a:avLst/>
          </a:prstGeom>
          <a:noFill/>
        </p:spPr>
        <p:txBody>
          <a:bodyPr wrap="square">
            <a:spAutoFit/>
          </a:bodyPr>
          <a:lstStyle/>
          <a:p>
            <a:pPr algn="just" defTabSz="309563">
              <a:lnSpc>
                <a:spcPct val="107000"/>
              </a:lnSpc>
              <a:spcBef>
                <a:spcPct val="20000"/>
              </a:spcBef>
              <a:spcAft>
                <a:spcPts val="800"/>
              </a:spcAft>
              <a:buClr>
                <a:srgbClr val="0294CE"/>
              </a:buClr>
              <a:buSzPct val="95000"/>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Il sistema rende disponibile il documento da firmare all’utente precedentemente selezionato, che può visionare il documento e decidere se firmare o rimandare indietro il documento, indicando la motivazione del rifiuto</a:t>
            </a:r>
          </a:p>
          <a:p>
            <a:pPr algn="just" defTabSz="309563">
              <a:lnSpc>
                <a:spcPct val="107000"/>
              </a:lnSpc>
              <a:spcBef>
                <a:spcPct val="20000"/>
              </a:spcBef>
              <a:spcAft>
                <a:spcPts val="800"/>
              </a:spcAft>
              <a:buClr>
                <a:srgbClr val="0294CE"/>
              </a:buClr>
              <a:buSzPct val="95000"/>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Il documento firmato viene in automatico protocollato, fascicolato e inviato via PEC</a:t>
            </a:r>
          </a:p>
        </p:txBody>
      </p:sp>
      <p:sp>
        <p:nvSpPr>
          <p:cNvPr id="26" name="CasellaDiTesto 25">
            <a:extLst>
              <a:ext uri="{FF2B5EF4-FFF2-40B4-BE49-F238E27FC236}">
                <a16:creationId xmlns:a16="http://schemas.microsoft.com/office/drawing/2014/main" id="{44864C9F-22FC-6258-9664-2CFDF7937EB5}"/>
              </a:ext>
            </a:extLst>
          </p:cNvPr>
          <p:cNvSpPr txBox="1"/>
          <p:nvPr/>
        </p:nvSpPr>
        <p:spPr>
          <a:xfrm>
            <a:off x="309952" y="2414858"/>
            <a:ext cx="3662040" cy="2190280"/>
          </a:xfrm>
          <a:prstGeom prst="rect">
            <a:avLst/>
          </a:prstGeom>
          <a:noFill/>
        </p:spPr>
        <p:txBody>
          <a:bodyPr wrap="square">
            <a:spAutoFit/>
          </a:bodyPr>
          <a:lstStyle/>
          <a:p>
            <a:pPr algn="just" defTabSz="309563">
              <a:lnSpc>
                <a:spcPct val="107000"/>
              </a:lnSpc>
              <a:spcBef>
                <a:spcPct val="20000"/>
              </a:spcBef>
              <a:spcAft>
                <a:spcPts val="800"/>
              </a:spcAft>
              <a:buClr>
                <a:srgbClr val="0294CE"/>
              </a:buClr>
              <a:buSzPct val="95000"/>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nei processi di denuncia e di controllo a campione, è stato aggiunto l'invio di una notifica di processo di </a:t>
            </a:r>
            <a:r>
              <a:rPr lang="it-IT" sz="1200" kern="0" dirty="0" err="1">
                <a:solidFill>
                  <a:srgbClr val="000000"/>
                </a:solidFill>
                <a:latin typeface="Tahoma" panose="020B0604030504040204" pitchFamily="34" charset="0"/>
                <a:ea typeface="Tahoma" panose="020B0604030504040204" pitchFamily="34" charset="0"/>
                <a:cs typeface="Tahoma" panose="020B0604030504040204" pitchFamily="34" charset="0"/>
              </a:rPr>
              <a:t>pre</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-firma all'utente che deve apporre la firma, con oggetto: Richiesta firma documento </a:t>
            </a:r>
            <a:r>
              <a:rPr lang="it-IT" sz="1200" kern="0" dirty="0" err="1">
                <a:solidFill>
                  <a:srgbClr val="000000"/>
                </a:solidFill>
                <a:latin typeface="Tahoma" panose="020B0604030504040204" pitchFamily="34" charset="0"/>
                <a:ea typeface="Tahoma" panose="020B0604030504040204" pitchFamily="34" charset="0"/>
                <a:cs typeface="Tahoma" panose="020B0604030504040204" pitchFamily="34" charset="0"/>
              </a:rPr>
              <a:t>xxxxxx</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 della pratica </a:t>
            </a:r>
            <a:r>
              <a:rPr lang="it-IT" sz="1200" kern="0" dirty="0" err="1">
                <a:solidFill>
                  <a:srgbClr val="000000"/>
                </a:solidFill>
                <a:latin typeface="Tahoma" panose="020B0604030504040204" pitchFamily="34" charset="0"/>
                <a:ea typeface="Tahoma" panose="020B0604030504040204" pitchFamily="34" charset="0"/>
                <a:cs typeface="Tahoma" panose="020B0604030504040204" pitchFamily="34" charset="0"/>
              </a:rPr>
              <a:t>xxxx</a:t>
            </a: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defTabSz="309563">
              <a:lnSpc>
                <a:spcPct val="107000"/>
              </a:lnSpc>
              <a:spcBef>
                <a:spcPct val="20000"/>
              </a:spcBef>
              <a:spcAft>
                <a:spcPts val="800"/>
              </a:spcAft>
              <a:buClr>
                <a:srgbClr val="0294CE"/>
              </a:buClr>
              <a:buSzPct val="95000"/>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nei processi di denuncia e di controllo a campione, è stato aggiunto l'invio di una  notifica di avvenuta firma a chi ha redatto il documento, con oggetto: Completata firma documento </a:t>
            </a:r>
            <a:r>
              <a:rPr lang="it-IT" sz="1200" kern="0" dirty="0" err="1">
                <a:solidFill>
                  <a:srgbClr val="000000"/>
                </a:solidFill>
                <a:latin typeface="Tahoma" panose="020B0604030504040204" pitchFamily="34" charset="0"/>
                <a:ea typeface="Tahoma" panose="020B0604030504040204" pitchFamily="34" charset="0"/>
                <a:cs typeface="Tahoma" panose="020B0604030504040204" pitchFamily="34" charset="0"/>
              </a:rPr>
              <a:t>xxxxxx</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 della pratica </a:t>
            </a:r>
            <a:r>
              <a:rPr lang="it-IT" sz="1200" kern="0" dirty="0" err="1">
                <a:solidFill>
                  <a:srgbClr val="000000"/>
                </a:solidFill>
                <a:latin typeface="Tahoma" panose="020B0604030504040204" pitchFamily="34" charset="0"/>
                <a:ea typeface="Tahoma" panose="020B0604030504040204" pitchFamily="34" charset="0"/>
                <a:cs typeface="Tahoma" panose="020B0604030504040204" pitchFamily="34" charset="0"/>
              </a:rPr>
              <a:t>xxxx</a:t>
            </a: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31" name="Gruppo 30">
            <a:extLst>
              <a:ext uri="{FF2B5EF4-FFF2-40B4-BE49-F238E27FC236}">
                <a16:creationId xmlns:a16="http://schemas.microsoft.com/office/drawing/2014/main" id="{1C1FD479-3893-4A4C-7F74-E0DF47C69D9C}"/>
              </a:ext>
            </a:extLst>
          </p:cNvPr>
          <p:cNvGrpSpPr/>
          <p:nvPr/>
        </p:nvGrpSpPr>
        <p:grpSpPr>
          <a:xfrm>
            <a:off x="4178106" y="2294844"/>
            <a:ext cx="3387631" cy="1705127"/>
            <a:chOff x="1582617" y="1953436"/>
            <a:chExt cx="3387631" cy="1705127"/>
          </a:xfrm>
        </p:grpSpPr>
        <p:pic>
          <p:nvPicPr>
            <p:cNvPr id="24" name="Immagine 23" descr="Immagine che contiene testo, Carattere, linea, schermata&#10;&#10;Il contenuto generato dall'IA potrebbe non essere corretto.">
              <a:extLst>
                <a:ext uri="{FF2B5EF4-FFF2-40B4-BE49-F238E27FC236}">
                  <a16:creationId xmlns:a16="http://schemas.microsoft.com/office/drawing/2014/main" id="{5F0E0184-A3A8-8282-3B09-CFE8DF4F5145}"/>
                </a:ext>
              </a:extLst>
            </p:cNvPr>
            <p:cNvPicPr>
              <a:picLocks noChangeAspect="1"/>
            </p:cNvPicPr>
            <p:nvPr/>
          </p:nvPicPr>
          <p:blipFill>
            <a:blip r:embed="rId3"/>
            <a:stretch>
              <a:fillRect/>
            </a:stretch>
          </p:blipFill>
          <p:spPr>
            <a:xfrm>
              <a:off x="1582617" y="1953436"/>
              <a:ext cx="3387631" cy="1705127"/>
            </a:xfrm>
            <a:prstGeom prst="rect">
              <a:avLst/>
            </a:prstGeom>
            <a:ln>
              <a:solidFill>
                <a:schemeClr val="accent1">
                  <a:shade val="95000"/>
                  <a:satMod val="105000"/>
                </a:schemeClr>
              </a:solidFill>
            </a:ln>
          </p:spPr>
        </p:pic>
        <p:grpSp>
          <p:nvGrpSpPr>
            <p:cNvPr id="30" name="Gruppo 29">
              <a:extLst>
                <a:ext uri="{FF2B5EF4-FFF2-40B4-BE49-F238E27FC236}">
                  <a16:creationId xmlns:a16="http://schemas.microsoft.com/office/drawing/2014/main" id="{B04DD8EA-8D41-20E1-BE3B-00CC278B83B6}"/>
                </a:ext>
              </a:extLst>
            </p:cNvPr>
            <p:cNvGrpSpPr/>
            <p:nvPr/>
          </p:nvGrpSpPr>
          <p:grpSpPr>
            <a:xfrm>
              <a:off x="1722245" y="2825289"/>
              <a:ext cx="3088906" cy="759416"/>
              <a:chOff x="1722245" y="2825289"/>
              <a:chExt cx="3088906" cy="759416"/>
            </a:xfrm>
          </p:grpSpPr>
          <p:sp>
            <p:nvSpPr>
              <p:cNvPr id="27" name="Ovale 26">
                <a:extLst>
                  <a:ext uri="{FF2B5EF4-FFF2-40B4-BE49-F238E27FC236}">
                    <a16:creationId xmlns:a16="http://schemas.microsoft.com/office/drawing/2014/main" id="{6FF4B67C-AA1F-5867-8F0C-C14ED24A49E1}"/>
                  </a:ext>
                </a:extLst>
              </p:cNvPr>
              <p:cNvSpPr/>
              <p:nvPr/>
            </p:nvSpPr>
            <p:spPr>
              <a:xfrm>
                <a:off x="2011593" y="3400830"/>
                <a:ext cx="578695" cy="183875"/>
              </a:xfrm>
              <a:prstGeom prst="ellipse">
                <a:avLst/>
              </a:prstGeom>
              <a:noFill/>
              <a:ln w="19050">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8" name="Ovale 27">
                <a:extLst>
                  <a:ext uri="{FF2B5EF4-FFF2-40B4-BE49-F238E27FC236}">
                    <a16:creationId xmlns:a16="http://schemas.microsoft.com/office/drawing/2014/main" id="{3F1F0E02-BA52-4694-8FCC-0DD77A3081C2}"/>
                  </a:ext>
                </a:extLst>
              </p:cNvPr>
              <p:cNvSpPr/>
              <p:nvPr/>
            </p:nvSpPr>
            <p:spPr>
              <a:xfrm>
                <a:off x="4232456" y="3375104"/>
                <a:ext cx="578695" cy="183875"/>
              </a:xfrm>
              <a:prstGeom prst="ellipse">
                <a:avLst/>
              </a:prstGeom>
              <a:noFill/>
              <a:ln w="19050">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9" name="Ovale 28">
                <a:extLst>
                  <a:ext uri="{FF2B5EF4-FFF2-40B4-BE49-F238E27FC236}">
                    <a16:creationId xmlns:a16="http://schemas.microsoft.com/office/drawing/2014/main" id="{04406B33-0EA9-2F36-647F-FCCF6F78EE1D}"/>
                  </a:ext>
                </a:extLst>
              </p:cNvPr>
              <p:cNvSpPr/>
              <p:nvPr/>
            </p:nvSpPr>
            <p:spPr>
              <a:xfrm>
                <a:off x="1722245" y="2825289"/>
                <a:ext cx="1210869" cy="183875"/>
              </a:xfrm>
              <a:prstGeom prst="ellipse">
                <a:avLst/>
              </a:prstGeom>
              <a:noFill/>
              <a:ln w="19050">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grpSp>
    </p:spTree>
    <p:extLst>
      <p:ext uri="{BB962C8B-B14F-4D97-AF65-F5344CB8AC3E}">
        <p14:creationId xmlns:p14="http://schemas.microsoft.com/office/powerpoint/2010/main" val="2447544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7">
            <a:extLst>
              <a:ext uri="{FF2B5EF4-FFF2-40B4-BE49-F238E27FC236}">
                <a16:creationId xmlns:a16="http://schemas.microsoft.com/office/drawing/2014/main" id="{4D3971F1-7BA9-9942-8903-9AA9527BCDFE}"/>
              </a:ext>
            </a:extLst>
          </p:cNvPr>
          <p:cNvSpPr>
            <a:spLocks noGrp="1"/>
          </p:cNvSpPr>
          <p:nvPr>
            <p:ph sz="quarter" idx="11"/>
          </p:nvPr>
        </p:nvSpPr>
        <p:spPr>
          <a:xfrm>
            <a:off x="406255" y="750687"/>
            <a:ext cx="8047149" cy="1589665"/>
          </a:xfrm>
        </p:spPr>
        <p:txBody>
          <a:bodyPr/>
          <a:lstStyle/>
          <a:p>
            <a:pPr lvl="0">
              <a:lnSpc>
                <a:spcPct val="107000"/>
              </a:lnSpc>
              <a:spcAft>
                <a:spcPts val="800"/>
              </a:spcAft>
              <a:buSzPts val="1000"/>
              <a:tabLst>
                <a:tab pos="457200" algn="l"/>
              </a:tabLst>
            </a:pPr>
            <a:r>
              <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Il sistema individua in automatico le pratiche Accettate che possono essere sottoposte al controllo a campione in base ai criteri definiti dalla DGR:</a:t>
            </a:r>
          </a:p>
          <a:p>
            <a:pPr marL="171450" lvl="0" indent="-171450">
              <a:lnSpc>
                <a:spcPct val="107000"/>
              </a:lnSpc>
              <a:spcAft>
                <a:spcPts val="800"/>
              </a:spcAft>
              <a:buSzPts val="1000"/>
              <a:buFont typeface="Arial" panose="020B0604020202020204" pitchFamily="34" charset="0"/>
              <a:buChar char="•"/>
              <a:tabLst>
                <a:tab pos="457200" algn="l"/>
              </a:tabLst>
            </a:pPr>
            <a:r>
              <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con la funzione Controllo a campione su </a:t>
            </a:r>
            <a:r>
              <a:rPr lang="it-IT" sz="1200" kern="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MUDEOpen</a:t>
            </a:r>
            <a:r>
              <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 si selezionano mese e anno per ottenere l’elenco delle pratiche assoggettabili a controllo a campione nel mese selezionato </a:t>
            </a:r>
          </a:p>
          <a:p>
            <a:pPr marL="171450" indent="-171450">
              <a:lnSpc>
                <a:spcPct val="107000"/>
              </a:lnSpc>
              <a:spcAft>
                <a:spcPts val="800"/>
              </a:spcAft>
              <a:buSzPts val="1000"/>
              <a:buFont typeface="Arial" panose="020B060402020202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si scelgono dall’elenco le pratiche che si intende effettivamente sottoporre a controllo a campione (una o più) e si conferma selezionando il tasto Invio per controllo a campione </a:t>
            </a: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p>
          <a:p>
            <a:pPr lvl="0">
              <a:lnSpc>
                <a:spcPct val="107000"/>
              </a:lnSpc>
              <a:spcAft>
                <a:spcPts val="800"/>
              </a:spcAft>
              <a:buSzPts val="1000"/>
              <a:tabLst>
                <a:tab pos="457200" algn="l"/>
              </a:tabLst>
            </a:pPr>
            <a:endPar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olo 5">
            <a:extLst>
              <a:ext uri="{FF2B5EF4-FFF2-40B4-BE49-F238E27FC236}">
                <a16:creationId xmlns:a16="http://schemas.microsoft.com/office/drawing/2014/main" id="{255F4E28-9660-0E4D-963E-E58D7789C518}"/>
              </a:ext>
            </a:extLst>
          </p:cNvPr>
          <p:cNvSpPr>
            <a:spLocks noGrp="1"/>
          </p:cNvSpPr>
          <p:nvPr>
            <p:ph type="title"/>
          </p:nvPr>
        </p:nvSpPr>
        <p:spPr/>
        <p:txBody>
          <a:bodyPr/>
          <a:lstStyle/>
          <a:p>
            <a:r>
              <a:rPr lang="it-IT" dirty="0"/>
              <a:t>Controllo a Campione: composizione elenchi</a:t>
            </a:r>
          </a:p>
        </p:txBody>
      </p:sp>
      <p:sp>
        <p:nvSpPr>
          <p:cNvPr id="14" name="CasellaDiTesto 13">
            <a:extLst>
              <a:ext uri="{FF2B5EF4-FFF2-40B4-BE49-F238E27FC236}">
                <a16:creationId xmlns:a16="http://schemas.microsoft.com/office/drawing/2014/main" id="{8A6041D3-D516-59C9-BA2C-FFBE6771FE71}"/>
              </a:ext>
            </a:extLst>
          </p:cNvPr>
          <p:cNvSpPr txBox="1"/>
          <p:nvPr/>
        </p:nvSpPr>
        <p:spPr>
          <a:xfrm>
            <a:off x="348495" y="2412242"/>
            <a:ext cx="2931835" cy="2248372"/>
          </a:xfrm>
          <a:prstGeom prst="rect">
            <a:avLst/>
          </a:prstGeom>
          <a:noFill/>
        </p:spPr>
        <p:txBody>
          <a:bodyPr wrap="square">
            <a:spAutoFit/>
          </a:bodyPr>
          <a:lstStyle/>
          <a:p>
            <a:pPr lvl="0">
              <a:lnSpc>
                <a:spcPct val="107000"/>
              </a:lnSpc>
              <a:spcAft>
                <a:spcPts val="800"/>
              </a:spcAft>
              <a:buSzPct val="95000"/>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con l’invio a Controllo a campione si avvia su COSMO il flusso «DS - Controllo a campione» che guida nella esecuzione delle attività, a partire dalla  redazione della Comunicazione di Avvio controllo a campione su template precompilato, firma da parte dell’utente indicato, protocollazione  in uscita e invio via </a:t>
            </a:r>
            <a:r>
              <a:rPr lang="it-IT" sz="1200" kern="0" dirty="0" err="1">
                <a:solidFill>
                  <a:srgbClr val="000000"/>
                </a:solidFill>
                <a:latin typeface="Tahoma" panose="020B0604030504040204" pitchFamily="34" charset="0"/>
                <a:ea typeface="Tahoma" panose="020B0604030504040204" pitchFamily="34" charset="0"/>
                <a:cs typeface="Tahoma" panose="020B0604030504040204" pitchFamily="34" charset="0"/>
              </a:rPr>
              <a:t>pec</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 sia ai richiedenti che in conoscenza al comune, portando la DS nello stato «Istruttoria controllo a campione»</a:t>
            </a:r>
          </a:p>
        </p:txBody>
      </p:sp>
      <p:pic>
        <p:nvPicPr>
          <p:cNvPr id="16" name="Immagine 15">
            <a:extLst>
              <a:ext uri="{FF2B5EF4-FFF2-40B4-BE49-F238E27FC236}">
                <a16:creationId xmlns:a16="http://schemas.microsoft.com/office/drawing/2014/main" id="{509871AE-D23A-61EE-0D9D-982E806E8206}"/>
              </a:ext>
            </a:extLst>
          </p:cNvPr>
          <p:cNvPicPr>
            <a:picLocks noChangeAspect="1"/>
          </p:cNvPicPr>
          <p:nvPr/>
        </p:nvPicPr>
        <p:blipFill>
          <a:blip r:embed="rId2"/>
          <a:stretch>
            <a:fillRect/>
          </a:stretch>
        </p:blipFill>
        <p:spPr>
          <a:xfrm>
            <a:off x="4284253" y="2283453"/>
            <a:ext cx="4599284" cy="2248372"/>
          </a:xfrm>
          <a:prstGeom prst="rect">
            <a:avLst/>
          </a:prstGeom>
        </p:spPr>
      </p:pic>
      <p:pic>
        <p:nvPicPr>
          <p:cNvPr id="12" name="Immagine 11">
            <a:extLst>
              <a:ext uri="{FF2B5EF4-FFF2-40B4-BE49-F238E27FC236}">
                <a16:creationId xmlns:a16="http://schemas.microsoft.com/office/drawing/2014/main" id="{6002DDF1-C69D-96CE-7043-0522B6E00BB7}"/>
              </a:ext>
            </a:extLst>
          </p:cNvPr>
          <p:cNvPicPr>
            <a:picLocks noChangeAspect="1"/>
          </p:cNvPicPr>
          <p:nvPr/>
        </p:nvPicPr>
        <p:blipFill>
          <a:blip r:embed="rId3"/>
          <a:stretch>
            <a:fillRect/>
          </a:stretch>
        </p:blipFill>
        <p:spPr>
          <a:xfrm>
            <a:off x="3389035" y="2907479"/>
            <a:ext cx="4395297" cy="2158361"/>
          </a:xfrm>
          <a:prstGeom prst="rect">
            <a:avLst/>
          </a:prstGeom>
        </p:spPr>
      </p:pic>
      <p:sp>
        <p:nvSpPr>
          <p:cNvPr id="17" name="Freccia in giù 16">
            <a:extLst>
              <a:ext uri="{FF2B5EF4-FFF2-40B4-BE49-F238E27FC236}">
                <a16:creationId xmlns:a16="http://schemas.microsoft.com/office/drawing/2014/main" id="{4989D078-1D9B-26FF-FC97-E4975C690194}"/>
              </a:ext>
            </a:extLst>
          </p:cNvPr>
          <p:cNvSpPr/>
          <p:nvPr/>
        </p:nvSpPr>
        <p:spPr>
          <a:xfrm>
            <a:off x="4212419" y="2819504"/>
            <a:ext cx="217410" cy="18900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Ovale 17">
            <a:extLst>
              <a:ext uri="{FF2B5EF4-FFF2-40B4-BE49-F238E27FC236}">
                <a16:creationId xmlns:a16="http://schemas.microsoft.com/office/drawing/2014/main" id="{86E3819E-A40B-517F-990C-F8A14BB84B11}"/>
              </a:ext>
            </a:extLst>
          </p:cNvPr>
          <p:cNvSpPr/>
          <p:nvPr/>
        </p:nvSpPr>
        <p:spPr>
          <a:xfrm>
            <a:off x="4192929" y="2525579"/>
            <a:ext cx="256389" cy="225275"/>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Ovale 18">
            <a:extLst>
              <a:ext uri="{FF2B5EF4-FFF2-40B4-BE49-F238E27FC236}">
                <a16:creationId xmlns:a16="http://schemas.microsoft.com/office/drawing/2014/main" id="{3057542B-01C1-2632-FF15-85C78210A7D5}"/>
              </a:ext>
            </a:extLst>
          </p:cNvPr>
          <p:cNvSpPr/>
          <p:nvPr/>
        </p:nvSpPr>
        <p:spPr>
          <a:xfrm>
            <a:off x="4345329" y="4394526"/>
            <a:ext cx="584758" cy="205950"/>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11999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po 15">
            <a:extLst>
              <a:ext uri="{FF2B5EF4-FFF2-40B4-BE49-F238E27FC236}">
                <a16:creationId xmlns:a16="http://schemas.microsoft.com/office/drawing/2014/main" id="{F81DDF4B-F30B-64AC-1C58-EDB98D42C5BF}"/>
              </a:ext>
            </a:extLst>
          </p:cNvPr>
          <p:cNvGrpSpPr/>
          <p:nvPr/>
        </p:nvGrpSpPr>
        <p:grpSpPr>
          <a:xfrm>
            <a:off x="4253555" y="1367581"/>
            <a:ext cx="4598073" cy="2468761"/>
            <a:chOff x="4253555" y="1367581"/>
            <a:chExt cx="4598073" cy="2468761"/>
          </a:xfrm>
        </p:grpSpPr>
        <p:pic>
          <p:nvPicPr>
            <p:cNvPr id="12" name="Immagine 11">
              <a:extLst>
                <a:ext uri="{FF2B5EF4-FFF2-40B4-BE49-F238E27FC236}">
                  <a16:creationId xmlns:a16="http://schemas.microsoft.com/office/drawing/2014/main" id="{6D37438C-CEC6-E440-706B-F14F0D3E3430}"/>
                </a:ext>
              </a:extLst>
            </p:cNvPr>
            <p:cNvPicPr>
              <a:picLocks noChangeAspect="1"/>
            </p:cNvPicPr>
            <p:nvPr/>
          </p:nvPicPr>
          <p:blipFill>
            <a:blip r:embed="rId2"/>
            <a:stretch>
              <a:fillRect/>
            </a:stretch>
          </p:blipFill>
          <p:spPr>
            <a:xfrm>
              <a:off x="4253555" y="1367581"/>
              <a:ext cx="4564371" cy="2468761"/>
            </a:xfrm>
            <a:prstGeom prst="rect">
              <a:avLst/>
            </a:prstGeom>
          </p:spPr>
        </p:pic>
        <p:sp>
          <p:nvSpPr>
            <p:cNvPr id="14" name="Ovale 13">
              <a:extLst>
                <a:ext uri="{FF2B5EF4-FFF2-40B4-BE49-F238E27FC236}">
                  <a16:creationId xmlns:a16="http://schemas.microsoft.com/office/drawing/2014/main" id="{CB947718-D5FF-361D-4095-F2F4F46EB91D}"/>
                </a:ext>
              </a:extLst>
            </p:cNvPr>
            <p:cNvSpPr/>
            <p:nvPr/>
          </p:nvSpPr>
          <p:spPr>
            <a:xfrm>
              <a:off x="7972095" y="1726590"/>
              <a:ext cx="879533" cy="389958"/>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6" name="Titolo 5">
            <a:extLst>
              <a:ext uri="{FF2B5EF4-FFF2-40B4-BE49-F238E27FC236}">
                <a16:creationId xmlns:a16="http://schemas.microsoft.com/office/drawing/2014/main" id="{255F4E28-9660-0E4D-963E-E58D7789C518}"/>
              </a:ext>
            </a:extLst>
          </p:cNvPr>
          <p:cNvSpPr>
            <a:spLocks noGrp="1"/>
          </p:cNvSpPr>
          <p:nvPr>
            <p:ph type="title"/>
          </p:nvPr>
        </p:nvSpPr>
        <p:spPr/>
        <p:txBody>
          <a:bodyPr/>
          <a:lstStyle/>
          <a:p>
            <a:r>
              <a:rPr lang="it-IT" dirty="0"/>
              <a:t>Controllo a Campione: Istruttoria (1)</a:t>
            </a:r>
          </a:p>
        </p:txBody>
      </p:sp>
      <p:sp>
        <p:nvSpPr>
          <p:cNvPr id="4" name="Segnaposto contenuto 7">
            <a:extLst>
              <a:ext uri="{FF2B5EF4-FFF2-40B4-BE49-F238E27FC236}">
                <a16:creationId xmlns:a16="http://schemas.microsoft.com/office/drawing/2014/main" id="{A446D6F1-B0D1-5D60-7228-BAB68148A8E8}"/>
              </a:ext>
            </a:extLst>
          </p:cNvPr>
          <p:cNvSpPr txBox="1">
            <a:spLocks/>
          </p:cNvSpPr>
          <p:nvPr/>
        </p:nvSpPr>
        <p:spPr>
          <a:xfrm>
            <a:off x="354278" y="813910"/>
            <a:ext cx="7862533" cy="663575"/>
          </a:xfrm>
          <a:prstGeom prst="rect">
            <a:avLst/>
          </a:prstGeom>
        </p:spPr>
        <p:txBody>
          <a:bodyPr/>
          <a:lstStyle>
            <a:lvl1pPr marL="0" indent="0" algn="l" defTabSz="309563" rtl="0" eaLnBrk="0" fontAlgn="base" hangingPunct="0">
              <a:spcBef>
                <a:spcPct val="20000"/>
              </a:spcBef>
              <a:spcAft>
                <a:spcPct val="0"/>
              </a:spcAft>
              <a:buClr>
                <a:srgbClr val="0294CE"/>
              </a:buClr>
              <a:buFont typeface="Arial" panose="020B0604020202020204" pitchFamily="34" charset="0"/>
              <a:buNone/>
              <a:defRPr sz="1400" kern="1200">
                <a:solidFill>
                  <a:schemeClr val="tx1"/>
                </a:solidFill>
                <a:latin typeface="+mn-lt"/>
                <a:ea typeface="ヒラギノ角ゴ Pro W3" charset="0"/>
                <a:cs typeface="ヒラギノ角ゴ Pro W3" charset="0"/>
              </a:defRPr>
            </a:lvl1pPr>
            <a:lvl2pPr marL="504825" indent="-193675" algn="l" defTabSz="309563"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ヒラギノ角ゴ Pro W3" charset="0"/>
                <a:cs typeface="ヒラギノ角ゴ Pro W3" charset="0"/>
              </a:defRPr>
            </a:lvl2pPr>
            <a:lvl3pPr marL="776288" indent="-153988" algn="l" defTabSz="309563" rtl="0" eaLnBrk="0" fontAlgn="base" hangingPunct="0">
              <a:spcBef>
                <a:spcPct val="20000"/>
              </a:spcBef>
              <a:spcAft>
                <a:spcPct val="0"/>
              </a:spcAft>
              <a:buFont typeface="Arial" panose="020B0604020202020204" pitchFamily="34" charset="0"/>
              <a:buChar char="•"/>
              <a:defRPr sz="1050" kern="1200">
                <a:solidFill>
                  <a:schemeClr val="tx1"/>
                </a:solidFill>
                <a:latin typeface="+mn-lt"/>
                <a:ea typeface="ヒラギノ角ゴ Pro W3" charset="0"/>
                <a:cs typeface="ヒラギノ角ゴ Pro W3" charset="0"/>
              </a:defRPr>
            </a:lvl3pPr>
            <a:lvl4pPr marL="1087438" indent="-153988" algn="l" defTabSz="309563"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ヒラギノ角ゴ Pro W3" charset="0"/>
                <a:cs typeface="ヒラギノ角ゴ Pro W3" charset="0"/>
              </a:defRPr>
            </a:lvl4pPr>
            <a:lvl5pPr marL="1398588" indent="-153988" algn="l" defTabSz="309563"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ヒラギノ角ゴ Pro W3" charset="0"/>
                <a:cs typeface="ヒラギノ角ゴ Pro W3" charset="0"/>
              </a:defRPr>
            </a:lvl5pPr>
            <a:lvl6pPr marL="1710179" indent="-155471" algn="l" defTabSz="310942" rtl="0" eaLnBrk="1" latinLnBrk="0" hangingPunct="1">
              <a:spcBef>
                <a:spcPct val="20000"/>
              </a:spcBef>
              <a:buFont typeface="Arial"/>
              <a:buChar char="•"/>
              <a:defRPr sz="1360" kern="1200">
                <a:solidFill>
                  <a:schemeClr val="tx1"/>
                </a:solidFill>
                <a:latin typeface="+mn-lt"/>
                <a:ea typeface="+mn-ea"/>
                <a:cs typeface="+mn-cs"/>
              </a:defRPr>
            </a:lvl6pPr>
            <a:lvl7pPr marL="2021121" indent="-155471" algn="l" defTabSz="310942" rtl="0" eaLnBrk="1" latinLnBrk="0" hangingPunct="1">
              <a:spcBef>
                <a:spcPct val="20000"/>
              </a:spcBef>
              <a:buFont typeface="Arial"/>
              <a:buChar char="•"/>
              <a:defRPr sz="1360" kern="1200">
                <a:solidFill>
                  <a:schemeClr val="tx1"/>
                </a:solidFill>
                <a:latin typeface="+mn-lt"/>
                <a:ea typeface="+mn-ea"/>
                <a:cs typeface="+mn-cs"/>
              </a:defRPr>
            </a:lvl7pPr>
            <a:lvl8pPr marL="2332063" indent="-155471" algn="l" defTabSz="310942" rtl="0" eaLnBrk="1" latinLnBrk="0" hangingPunct="1">
              <a:spcBef>
                <a:spcPct val="20000"/>
              </a:spcBef>
              <a:buFont typeface="Arial"/>
              <a:buChar char="•"/>
              <a:defRPr sz="1360" kern="1200">
                <a:solidFill>
                  <a:schemeClr val="tx1"/>
                </a:solidFill>
                <a:latin typeface="+mn-lt"/>
                <a:ea typeface="+mn-ea"/>
                <a:cs typeface="+mn-cs"/>
              </a:defRPr>
            </a:lvl8pPr>
            <a:lvl9pPr marL="2643005" indent="-155471" algn="l" defTabSz="310942" rtl="0" eaLnBrk="1" latinLnBrk="0" hangingPunct="1">
              <a:spcBef>
                <a:spcPct val="20000"/>
              </a:spcBef>
              <a:buFont typeface="Arial"/>
              <a:buChar char="•"/>
              <a:defRPr sz="1360" kern="1200">
                <a:solidFill>
                  <a:schemeClr val="tx1"/>
                </a:solidFill>
                <a:latin typeface="+mn-lt"/>
                <a:ea typeface="+mn-ea"/>
                <a:cs typeface="+mn-cs"/>
              </a:defRPr>
            </a:lvl9pPr>
          </a:lstStyle>
          <a:p>
            <a:pPr>
              <a:lnSpc>
                <a:spcPct val="107000"/>
              </a:lnSpc>
              <a:spcAft>
                <a:spcPts val="800"/>
              </a:spcAft>
              <a:buSzPct val="95000"/>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una volta inviata la comunicazione di Avvio, dall’icona a matita «LAVORA» si seleziona l’attività indicata «Istruttoria (Ufficio tecnico regionale) » per individuare il passaggio successivo:</a:t>
            </a:r>
          </a:p>
          <a:p>
            <a:pPr>
              <a:lnSpc>
                <a:spcPct val="107000"/>
              </a:lnSpc>
              <a:spcAft>
                <a:spcPts val="800"/>
              </a:spcAft>
              <a:buSzPct val="95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indent="-342900">
              <a:lnSpc>
                <a:spcPct val="107000"/>
              </a:lnSpc>
              <a:spcAft>
                <a:spcPts val="800"/>
              </a:spcAft>
              <a:buSzPts val="1000"/>
              <a:buFont typeface="Symbol" panose="05050102010706020507" pitchFamily="18" charset="2"/>
              <a:buChar char=""/>
              <a:tabLst>
                <a:tab pos="457200" algn="l"/>
              </a:tabLst>
            </a:pPr>
            <a:endParaRPr lang="it-IT" sz="12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CasellaDiTesto 8">
            <a:extLst>
              <a:ext uri="{FF2B5EF4-FFF2-40B4-BE49-F238E27FC236}">
                <a16:creationId xmlns:a16="http://schemas.microsoft.com/office/drawing/2014/main" id="{EA3E8C6B-F23C-6701-37E5-9C6D714946BA}"/>
              </a:ext>
            </a:extLst>
          </p:cNvPr>
          <p:cNvSpPr txBox="1"/>
          <p:nvPr/>
        </p:nvSpPr>
        <p:spPr>
          <a:xfrm>
            <a:off x="112112" y="1778022"/>
            <a:ext cx="3161211" cy="2058320"/>
          </a:xfrm>
          <a:prstGeom prst="rect">
            <a:avLst/>
          </a:prstGeom>
          <a:noFill/>
        </p:spPr>
        <p:txBody>
          <a:bodyPr wrap="square">
            <a:spAutoFit/>
          </a:bodyPr>
          <a:lstStyle/>
          <a:p>
            <a:pPr marL="577850" lvl="1" indent="-171450">
              <a:lnSpc>
                <a:spcPct val="107000"/>
              </a:lnSpc>
              <a:spcAft>
                <a:spcPts val="800"/>
              </a:spcAft>
              <a:buClr>
                <a:schemeClr val="accent1"/>
              </a:buClr>
              <a:buSzPct val="99000"/>
              <a:buFont typeface="Arial" panose="020B060402020202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Chiedere una integrazione documentale (Richiesta integrazione documentale)</a:t>
            </a:r>
          </a:p>
          <a:p>
            <a:pPr marL="577850" lvl="1" indent="-171450">
              <a:lnSpc>
                <a:spcPct val="107000"/>
              </a:lnSpc>
              <a:spcAft>
                <a:spcPts val="800"/>
              </a:spcAft>
              <a:buClr>
                <a:schemeClr val="accent1"/>
              </a:buClr>
              <a:buSzPct val="99000"/>
              <a:buFont typeface="Arial" panose="020B060402020202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Redigere la comunicazione di esito positivo del Controllo a Campione (Esito positivo)</a:t>
            </a:r>
          </a:p>
          <a:p>
            <a:pPr marL="577850" lvl="1" indent="-171450">
              <a:lnSpc>
                <a:spcPct val="107000"/>
              </a:lnSpc>
              <a:spcAft>
                <a:spcPts val="800"/>
              </a:spcAft>
              <a:buClr>
                <a:schemeClr val="accent1"/>
              </a:buClr>
              <a:buSzPct val="99000"/>
              <a:buFont typeface="Arial" panose="020B060402020202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Redigere la comunicazione di esito negativo del Controllo a Campione (Esito negativo)</a:t>
            </a:r>
          </a:p>
        </p:txBody>
      </p:sp>
      <p:grpSp>
        <p:nvGrpSpPr>
          <p:cNvPr id="13" name="Gruppo 12">
            <a:extLst>
              <a:ext uri="{FF2B5EF4-FFF2-40B4-BE49-F238E27FC236}">
                <a16:creationId xmlns:a16="http://schemas.microsoft.com/office/drawing/2014/main" id="{FF7D8048-8997-B4DA-6BAA-71C991161933}"/>
              </a:ext>
            </a:extLst>
          </p:cNvPr>
          <p:cNvGrpSpPr/>
          <p:nvPr/>
        </p:nvGrpSpPr>
        <p:grpSpPr>
          <a:xfrm>
            <a:off x="3273323" y="2516706"/>
            <a:ext cx="4564371" cy="2298620"/>
            <a:chOff x="3408219" y="1627820"/>
            <a:chExt cx="5339329" cy="2586670"/>
          </a:xfrm>
        </p:grpSpPr>
        <p:pic>
          <p:nvPicPr>
            <p:cNvPr id="7" name="Immagine 6">
              <a:extLst>
                <a:ext uri="{FF2B5EF4-FFF2-40B4-BE49-F238E27FC236}">
                  <a16:creationId xmlns:a16="http://schemas.microsoft.com/office/drawing/2014/main" id="{3AE7441E-E81F-F2B2-4EB4-8326D6275D1B}"/>
                </a:ext>
              </a:extLst>
            </p:cNvPr>
            <p:cNvPicPr>
              <a:picLocks noChangeAspect="1"/>
            </p:cNvPicPr>
            <p:nvPr/>
          </p:nvPicPr>
          <p:blipFill>
            <a:blip r:embed="rId3"/>
            <a:stretch>
              <a:fillRect/>
            </a:stretch>
          </p:blipFill>
          <p:spPr>
            <a:xfrm>
              <a:off x="3408219" y="1627820"/>
              <a:ext cx="5339329" cy="2586670"/>
            </a:xfrm>
            <a:prstGeom prst="rect">
              <a:avLst/>
            </a:prstGeom>
          </p:spPr>
        </p:pic>
        <p:sp>
          <p:nvSpPr>
            <p:cNvPr id="10" name="Ovale 9">
              <a:extLst>
                <a:ext uri="{FF2B5EF4-FFF2-40B4-BE49-F238E27FC236}">
                  <a16:creationId xmlns:a16="http://schemas.microsoft.com/office/drawing/2014/main" id="{32458737-9125-9843-A082-361EFBEE3BE5}"/>
                </a:ext>
              </a:extLst>
            </p:cNvPr>
            <p:cNvSpPr/>
            <p:nvPr/>
          </p:nvSpPr>
          <p:spPr>
            <a:xfrm>
              <a:off x="4572000" y="3209449"/>
              <a:ext cx="1132423" cy="951071"/>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15" name="Freccia in giù 14">
            <a:extLst>
              <a:ext uri="{FF2B5EF4-FFF2-40B4-BE49-F238E27FC236}">
                <a16:creationId xmlns:a16="http://schemas.microsoft.com/office/drawing/2014/main" id="{F7AA312E-75B2-3963-EAB3-7BF2BF06B139}"/>
              </a:ext>
            </a:extLst>
          </p:cNvPr>
          <p:cNvSpPr/>
          <p:nvPr/>
        </p:nvSpPr>
        <p:spPr>
          <a:xfrm rot="3469334">
            <a:off x="7432605" y="1855946"/>
            <a:ext cx="262171" cy="72044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17797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5">
            <a:extLst>
              <a:ext uri="{FF2B5EF4-FFF2-40B4-BE49-F238E27FC236}">
                <a16:creationId xmlns:a16="http://schemas.microsoft.com/office/drawing/2014/main" id="{F16D56CF-5476-FF34-578A-10C1D78653B3}"/>
              </a:ext>
            </a:extLst>
          </p:cNvPr>
          <p:cNvSpPr>
            <a:spLocks noGrp="1"/>
          </p:cNvSpPr>
          <p:nvPr>
            <p:ph type="title"/>
          </p:nvPr>
        </p:nvSpPr>
        <p:spPr>
          <a:xfrm>
            <a:off x="406255" y="0"/>
            <a:ext cx="8234508" cy="663575"/>
          </a:xfrm>
        </p:spPr>
        <p:txBody>
          <a:bodyPr/>
          <a:lstStyle/>
          <a:p>
            <a:r>
              <a:rPr lang="it-IT" dirty="0"/>
              <a:t>Sommario</a:t>
            </a:r>
          </a:p>
        </p:txBody>
      </p:sp>
      <p:sp>
        <p:nvSpPr>
          <p:cNvPr id="2" name="CasellaDiTesto 1">
            <a:extLst>
              <a:ext uri="{FF2B5EF4-FFF2-40B4-BE49-F238E27FC236}">
                <a16:creationId xmlns:a16="http://schemas.microsoft.com/office/drawing/2014/main" id="{53338BDB-F259-531F-65B0-7849A31727A7}"/>
              </a:ext>
            </a:extLst>
          </p:cNvPr>
          <p:cNvSpPr txBox="1"/>
          <p:nvPr/>
        </p:nvSpPr>
        <p:spPr>
          <a:xfrm>
            <a:off x="187352" y="836703"/>
            <a:ext cx="8331490" cy="2974084"/>
          </a:xfrm>
          <a:prstGeom prst="rect">
            <a:avLst/>
          </a:prstGeom>
          <a:noFill/>
        </p:spPr>
        <p:txBody>
          <a:bodyPr wrap="square">
            <a:spAutoFit/>
          </a:bodyPr>
          <a:lstStyle/>
          <a:p>
            <a:pPr marL="342900" indent="-342900" algn="just">
              <a:lnSpc>
                <a:spcPct val="107000"/>
              </a:lnSpc>
              <a:spcAft>
                <a:spcPts val="800"/>
              </a:spcAft>
              <a:buClr>
                <a:srgbClr val="0070C0"/>
              </a:buClr>
              <a:buSzPct val="91000"/>
              <a:buFont typeface="Tahoma" panose="020B060403050404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La presentazione delle DS e adempimenti successivi:  MUDE Open-la scrivania del Richiedente</a:t>
            </a:r>
          </a:p>
          <a:p>
            <a:pPr marL="749300" lvl="1" indent="-342900" algn="just">
              <a:lnSpc>
                <a:spcPct val="107000"/>
              </a:lnSpc>
              <a:spcAft>
                <a:spcPts val="800"/>
              </a:spcAft>
              <a:buClr>
                <a:srgbClr val="0070C0"/>
              </a:buClr>
              <a:buSzPct val="91000"/>
              <a:buFont typeface="Tahoma" panose="020B060403050404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cenni sulle modalità di compilazione e deposito da parte dei richiedenti</a:t>
            </a:r>
          </a:p>
          <a:p>
            <a:pPr marL="342900" indent="-342900" algn="just">
              <a:lnSpc>
                <a:spcPct val="107000"/>
              </a:lnSpc>
              <a:spcAft>
                <a:spcPts val="800"/>
              </a:spcAft>
              <a:buClr>
                <a:srgbClr val="0070C0"/>
              </a:buClr>
              <a:buSzPct val="91000"/>
              <a:buFont typeface="Tahoma" panose="020B060403050404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La gestione delle DS e adempimenti successivi da parte degli UTR: MUDE Open-COSMO</a:t>
            </a:r>
          </a:p>
          <a:p>
            <a:pPr marL="749300" lvl="1" indent="-342900" algn="just">
              <a:lnSpc>
                <a:spcPct val="107000"/>
              </a:lnSpc>
              <a:spcAft>
                <a:spcPts val="800"/>
              </a:spcAft>
              <a:buClr>
                <a:srgbClr val="0070C0"/>
              </a:buClr>
              <a:buSzPct val="91000"/>
              <a:buFont typeface="Tahoma" panose="020B060403050404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accesso al sistema</a:t>
            </a:r>
          </a:p>
          <a:p>
            <a:pPr marL="749300" lvl="1" indent="-342900" algn="just">
              <a:lnSpc>
                <a:spcPct val="107000"/>
              </a:lnSpc>
              <a:spcAft>
                <a:spcPts val="800"/>
              </a:spcAft>
              <a:buClr>
                <a:srgbClr val="0070C0"/>
              </a:buClr>
              <a:buSzPct val="91000"/>
              <a:buFont typeface="Tahoma" panose="020B060403050404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ricezione delle nuove DS: dalla protocollazione all’emissione dell’Attestazione di Avvenuto Deposito</a:t>
            </a:r>
          </a:p>
          <a:p>
            <a:pPr marL="749300" lvl="1" indent="-342900" algn="just">
              <a:lnSpc>
                <a:spcPct val="107000"/>
              </a:lnSpc>
              <a:spcAft>
                <a:spcPts val="800"/>
              </a:spcAft>
              <a:buClr>
                <a:srgbClr val="0070C0"/>
              </a:buClr>
              <a:buSzPct val="91000"/>
              <a:buFont typeface="Tahoma" panose="020B060403050404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controllo a campione: dalla composizione elenchi  alla conclusione dell’iter di controllo</a:t>
            </a:r>
          </a:p>
          <a:p>
            <a:pPr marL="749300" lvl="1" indent="-342900" algn="just">
              <a:lnSpc>
                <a:spcPct val="107000"/>
              </a:lnSpc>
              <a:spcAft>
                <a:spcPts val="800"/>
              </a:spcAft>
              <a:buClr>
                <a:srgbClr val="0070C0"/>
              </a:buClr>
              <a:buSzPct val="91000"/>
              <a:buFont typeface="Tahoma" panose="020B060403050404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ricezione adempimenti successivi e varianti</a:t>
            </a:r>
          </a:p>
          <a:p>
            <a:pPr marL="749300" lvl="1" indent="-342900" algn="just">
              <a:lnSpc>
                <a:spcPct val="107000"/>
              </a:lnSpc>
              <a:spcAft>
                <a:spcPts val="800"/>
              </a:spcAft>
              <a:buClr>
                <a:srgbClr val="0070C0"/>
              </a:buClr>
              <a:buSzPct val="91000"/>
              <a:buFont typeface="Tahoma" panose="020B060403050404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ricerca pratiche</a:t>
            </a:r>
          </a:p>
          <a:p>
            <a:pPr marL="749300" lvl="1" indent="-342900" algn="just">
              <a:lnSpc>
                <a:spcPct val="107000"/>
              </a:lnSpc>
              <a:spcAft>
                <a:spcPts val="800"/>
              </a:spcAft>
              <a:buClr>
                <a:srgbClr val="0070C0"/>
              </a:buClr>
              <a:buSzPct val="91000"/>
              <a:buFont typeface="Tahoma" panose="020B060403050404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consultazione pratiche</a:t>
            </a:r>
          </a:p>
          <a:p>
            <a:pPr marL="342900" indent="-342900" algn="just">
              <a:lnSpc>
                <a:spcPct val="107000"/>
              </a:lnSpc>
              <a:spcAft>
                <a:spcPts val="800"/>
              </a:spcAft>
              <a:buClr>
                <a:srgbClr val="0070C0"/>
              </a:buClr>
              <a:buSzPct val="91000"/>
              <a:buFont typeface="Tahoma" panose="020B0604030504040204" pitchFamily="34" charset="0"/>
              <a:buChar char="•"/>
              <a:tabLst>
                <a:tab pos="457200" algn="l"/>
              </a:tabLst>
            </a:pPr>
            <a:endParaRPr lang="it-IT" sz="1200" kern="0" dirty="0">
              <a:solidFill>
                <a:srgbClr val="000000"/>
              </a:solidFill>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245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255F4E28-9660-0E4D-963E-E58D7789C518}"/>
              </a:ext>
            </a:extLst>
          </p:cNvPr>
          <p:cNvSpPr>
            <a:spLocks noGrp="1"/>
          </p:cNvSpPr>
          <p:nvPr>
            <p:ph type="title"/>
          </p:nvPr>
        </p:nvSpPr>
        <p:spPr/>
        <p:txBody>
          <a:bodyPr/>
          <a:lstStyle/>
          <a:p>
            <a:r>
              <a:rPr lang="it-IT" dirty="0"/>
              <a:t>Controllo a Campione: Istruttoria (2)</a:t>
            </a:r>
          </a:p>
        </p:txBody>
      </p:sp>
      <p:sp>
        <p:nvSpPr>
          <p:cNvPr id="2" name="Segnaposto contenuto 7">
            <a:extLst>
              <a:ext uri="{FF2B5EF4-FFF2-40B4-BE49-F238E27FC236}">
                <a16:creationId xmlns:a16="http://schemas.microsoft.com/office/drawing/2014/main" id="{D0A57163-F19B-7A73-03E8-11EDA0A1E0E9}"/>
              </a:ext>
            </a:extLst>
          </p:cNvPr>
          <p:cNvSpPr>
            <a:spLocks noGrp="1"/>
          </p:cNvSpPr>
          <p:nvPr>
            <p:ph sz="quarter" idx="11"/>
          </p:nvPr>
        </p:nvSpPr>
        <p:spPr>
          <a:xfrm>
            <a:off x="406255" y="750687"/>
            <a:ext cx="7862533" cy="4241251"/>
          </a:xfrm>
        </p:spPr>
        <p:txBody>
          <a:bodyPr/>
          <a:lstStyle/>
          <a:p>
            <a:pPr lvl="0">
              <a:lnSpc>
                <a:spcPct val="107000"/>
              </a:lnSpc>
              <a:spcAft>
                <a:spcPts val="800"/>
              </a:spcAft>
              <a:buSzPct val="95000"/>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In base alla scelta effettuata il sistema guida nella esecuzione delle attività collegate che avverranno tutte all’interno del sistema stesso:</a:t>
            </a:r>
          </a:p>
          <a:p>
            <a:pPr marL="171450" indent="-171450">
              <a:lnSpc>
                <a:spcPct val="107000"/>
              </a:lnSpc>
              <a:spcAft>
                <a:spcPts val="800"/>
              </a:spcAft>
              <a:buSzPct val="95000"/>
              <a:buFont typeface="Arial" panose="020B0604020202020204" pitchFamily="34" charset="0"/>
              <a:buChar char="•"/>
              <a:tabLst>
                <a:tab pos="457200" algn="l"/>
              </a:tabLst>
            </a:pPr>
            <a:r>
              <a:rPr lang="it-IT" sz="1200" u="sng" kern="0" dirty="0">
                <a:solidFill>
                  <a:srgbClr val="000000"/>
                </a:solidFill>
                <a:latin typeface="Tahoma" panose="020B0604030504040204" pitchFamily="34" charset="0"/>
                <a:ea typeface="Tahoma" panose="020B0604030504040204" pitchFamily="34" charset="0"/>
                <a:cs typeface="Tahoma" panose="020B0604030504040204" pitchFamily="34" charset="0"/>
              </a:rPr>
              <a:t>Richiesta Integrazione </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permette di redigere la richiesta di Integrazione su un template precompilato, farlo firmare all’utente desiderato, protocollarlo in uscita e inviarlo via </a:t>
            </a:r>
            <a:r>
              <a:rPr lang="it-IT" sz="1200" kern="0" dirty="0" err="1">
                <a:solidFill>
                  <a:srgbClr val="000000"/>
                </a:solidFill>
                <a:latin typeface="Tahoma" panose="020B0604030504040204" pitchFamily="34" charset="0"/>
                <a:ea typeface="Tahoma" panose="020B0604030504040204" pitchFamily="34" charset="0"/>
                <a:cs typeface="Tahoma" panose="020B0604030504040204" pitchFamily="34" charset="0"/>
              </a:rPr>
              <a:t>pec</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 sia ai richiedenti che in conoscenza al comune, portando la DS nello stato «In attesa di integrazione», che interrompe il conteggio dei 30 giorni per la conclusione del Controllo a Campione. Alla ricezione dell’Integrazione l’iter riparte e sarà possibile chiedere nuova integrazione o procedere con l’invio dell’ esito positivo o negativo.</a:t>
            </a:r>
          </a:p>
          <a:p>
            <a:pPr marL="171450" indent="-171450">
              <a:lnSpc>
                <a:spcPct val="107000"/>
              </a:lnSpc>
              <a:spcAft>
                <a:spcPts val="800"/>
              </a:spcAft>
              <a:buSzPct val="95000"/>
              <a:buFont typeface="Arial" panose="020B0604020202020204" pitchFamily="34" charset="0"/>
              <a:buChar char="•"/>
              <a:tabLst>
                <a:tab pos="457200" algn="l"/>
              </a:tabLst>
            </a:pPr>
            <a:r>
              <a:rPr lang="it-IT" sz="1200" u="sng" kern="0" dirty="0">
                <a:solidFill>
                  <a:srgbClr val="000000"/>
                </a:solidFill>
                <a:latin typeface="Tahoma" panose="020B0604030504040204" pitchFamily="34" charset="0"/>
                <a:ea typeface="Tahoma" panose="020B0604030504040204" pitchFamily="34" charset="0"/>
                <a:cs typeface="Tahoma" panose="020B0604030504040204" pitchFamily="34" charset="0"/>
              </a:rPr>
              <a:t>Esito positivo </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permette di redigere la comunicazione di esito positivo del Controllo a campione  su un template precompilato, farlo firmare all’utente desiderato, protocollarlo in uscita e inviarlo via </a:t>
            </a:r>
            <a:r>
              <a:rPr lang="it-IT" sz="1200" kern="0" dirty="0" err="1">
                <a:solidFill>
                  <a:srgbClr val="000000"/>
                </a:solidFill>
                <a:latin typeface="Tahoma" panose="020B0604030504040204" pitchFamily="34" charset="0"/>
                <a:ea typeface="Tahoma" panose="020B0604030504040204" pitchFamily="34" charset="0"/>
                <a:cs typeface="Tahoma" panose="020B0604030504040204" pitchFamily="34" charset="0"/>
              </a:rPr>
              <a:t>pec</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 sia ai richiedenti </a:t>
            </a:r>
            <a:r>
              <a:rPr lang="it-IT" sz="1200" kern="0" dirty="0">
                <a:latin typeface="Tahoma" panose="020B0604030504040204" pitchFamily="34" charset="0"/>
                <a:ea typeface="Tahoma" panose="020B0604030504040204" pitchFamily="34" charset="0"/>
                <a:cs typeface="Tahoma" panose="020B0604030504040204" pitchFamily="34" charset="0"/>
              </a:rPr>
              <a:t>che in conoscenza al comune, portando la DS nello stato «Accettata»</a:t>
            </a:r>
          </a:p>
          <a:p>
            <a:pPr marL="171450" lvl="0" indent="-171450">
              <a:lnSpc>
                <a:spcPct val="107000"/>
              </a:lnSpc>
              <a:spcAft>
                <a:spcPts val="800"/>
              </a:spcAft>
              <a:buSzPct val="95000"/>
              <a:buFont typeface="Arial" panose="020B0604020202020204" pitchFamily="34" charset="0"/>
              <a:buChar char="•"/>
              <a:tabLst>
                <a:tab pos="457200" algn="l"/>
              </a:tabLst>
            </a:pPr>
            <a:r>
              <a:rPr lang="it-IT" sz="1200" u="sng" kern="0" dirty="0">
                <a:solidFill>
                  <a:srgbClr val="000000"/>
                </a:solidFill>
                <a:latin typeface="Tahoma" panose="020B0604030504040204" pitchFamily="34" charset="0"/>
                <a:ea typeface="Tahoma" panose="020B0604030504040204" pitchFamily="34" charset="0"/>
                <a:cs typeface="Tahoma" panose="020B0604030504040204" pitchFamily="34" charset="0"/>
              </a:rPr>
              <a:t>Esito negativo </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permette di redigere la comunicazione di esito negativo del Controllo a campione su un template precompilato, farlo firmare all’utente desiderato, protocollarlo in uscita e inviarlo via </a:t>
            </a:r>
            <a:r>
              <a:rPr lang="it-IT" sz="1200" kern="0" dirty="0" err="1">
                <a:solidFill>
                  <a:srgbClr val="000000"/>
                </a:solidFill>
                <a:latin typeface="Tahoma" panose="020B0604030504040204" pitchFamily="34" charset="0"/>
                <a:ea typeface="Tahoma" panose="020B0604030504040204" pitchFamily="34" charset="0"/>
                <a:cs typeface="Tahoma" panose="020B0604030504040204" pitchFamily="34" charset="0"/>
              </a:rPr>
              <a:t>pec</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 sia ai richiedenti che in conoscenza al comune, portando la DS nello stato «In vigilanza»</a:t>
            </a:r>
          </a:p>
          <a:p>
            <a:pPr lvl="0">
              <a:lnSpc>
                <a:spcPct val="107000"/>
              </a:lnSpc>
              <a:spcAft>
                <a:spcPts val="800"/>
              </a:spcAft>
              <a:buSzPct val="95000"/>
              <a:tabLst>
                <a:tab pos="457200" algn="l"/>
              </a:tabLst>
            </a:pPr>
            <a:r>
              <a:rPr lang="it-IT" sz="1200" kern="0" dirty="0">
                <a:latin typeface="Tahoma" panose="020B0604030504040204" pitchFamily="34" charset="0"/>
                <a:ea typeface="Tahoma" panose="020B0604030504040204" pitchFamily="34" charset="0"/>
                <a:cs typeface="Tahoma" panose="020B0604030504040204" pitchFamily="34" charset="0"/>
              </a:rPr>
              <a:t>Con gli stati Accettata e In vigilanza si chiude il flusso «DS - Controllo </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a campione</a:t>
            </a:r>
            <a:r>
              <a:rPr lang="it-IT" sz="1200" kern="0" dirty="0">
                <a:latin typeface="Tahoma" panose="020B0604030504040204" pitchFamily="34" charset="0"/>
                <a:ea typeface="Tahoma" panose="020B0604030504040204" pitchFamily="34" charset="0"/>
                <a:cs typeface="Tahoma" panose="020B0604030504040204" pitchFamily="34" charset="0"/>
              </a:rPr>
              <a:t>»</a:t>
            </a:r>
          </a:p>
          <a:p>
            <a:pPr lvl="0">
              <a:lnSpc>
                <a:spcPct val="107000"/>
              </a:lnSpc>
              <a:spcAft>
                <a:spcPts val="800"/>
              </a:spcAft>
              <a:buSzPct val="95000"/>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Per ognuna di queste azioni lo stato della Pratica viene memorizzato anche su </a:t>
            </a:r>
            <a:r>
              <a:rPr lang="it-IT" sz="1200" kern="0" dirty="0" err="1">
                <a:solidFill>
                  <a:srgbClr val="000000"/>
                </a:solidFill>
                <a:latin typeface="Tahoma" panose="020B0604030504040204" pitchFamily="34" charset="0"/>
                <a:ea typeface="Tahoma" panose="020B0604030504040204" pitchFamily="34" charset="0"/>
                <a:cs typeface="Tahoma" panose="020B0604030504040204" pitchFamily="34" charset="0"/>
              </a:rPr>
              <a:t>MUDEOpen</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 e trasmesso anche al richiedente, che oltre alla PEC riceve anche notifica di cortesia sulla  Scrivania del Richiedente</a:t>
            </a:r>
          </a:p>
          <a:p>
            <a:pPr>
              <a:lnSpc>
                <a:spcPct val="107000"/>
              </a:lnSpc>
              <a:spcAft>
                <a:spcPts val="800"/>
              </a:spcAft>
              <a:buSzPct val="95000"/>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La verifica della ricezione della PEC da parte dei destinatari deve essere effettuata su DOQUI.</a:t>
            </a:r>
          </a:p>
          <a:p>
            <a:pPr marL="171450" lvl="0" indent="-171450">
              <a:lnSpc>
                <a:spcPct val="107000"/>
              </a:lnSpc>
              <a:spcAft>
                <a:spcPts val="800"/>
              </a:spcAft>
              <a:buSzPct val="95000"/>
              <a:buFont typeface="Arial" panose="020B0604020202020204" pitchFamily="34" charset="0"/>
              <a:buChar char="•"/>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ct val="95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8544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255F4E28-9660-0E4D-963E-E58D7789C518}"/>
              </a:ext>
            </a:extLst>
          </p:cNvPr>
          <p:cNvSpPr>
            <a:spLocks noGrp="1"/>
          </p:cNvSpPr>
          <p:nvPr>
            <p:ph type="title"/>
          </p:nvPr>
        </p:nvSpPr>
        <p:spPr/>
        <p:txBody>
          <a:bodyPr/>
          <a:lstStyle/>
          <a:p>
            <a:r>
              <a:rPr lang="it-IT" dirty="0"/>
              <a:t>Ricezione adempimenti successivi e varianti (1)</a:t>
            </a:r>
          </a:p>
        </p:txBody>
      </p:sp>
      <p:sp>
        <p:nvSpPr>
          <p:cNvPr id="7" name="Segnaposto contenuto 7">
            <a:extLst>
              <a:ext uri="{FF2B5EF4-FFF2-40B4-BE49-F238E27FC236}">
                <a16:creationId xmlns:a16="http://schemas.microsoft.com/office/drawing/2014/main" id="{35D5199F-53E8-3F28-A87F-01F99BA54D0F}"/>
              </a:ext>
            </a:extLst>
          </p:cNvPr>
          <p:cNvSpPr>
            <a:spLocks noGrp="1"/>
          </p:cNvSpPr>
          <p:nvPr>
            <p:ph sz="quarter" idx="11"/>
          </p:nvPr>
        </p:nvSpPr>
        <p:spPr>
          <a:xfrm>
            <a:off x="406255" y="750687"/>
            <a:ext cx="8047149" cy="3993962"/>
          </a:xfrm>
        </p:spPr>
        <p:txBody>
          <a:bodyPr/>
          <a:lstStyle/>
          <a:p>
            <a:pPr>
              <a:lnSpc>
                <a:spcPct val="107000"/>
              </a:lnSpc>
              <a:spcAft>
                <a:spcPts val="800"/>
              </a:spcAft>
              <a:buSzPts val="1000"/>
              <a:tabLst>
                <a:tab pos="457200" algn="l"/>
              </a:tabLst>
            </a:pPr>
            <a:r>
              <a:rPr lang="it-IT" sz="1200" kern="0" dirty="0">
                <a:effectLst/>
                <a:latin typeface="Tahoma" panose="020B0604030504040204" pitchFamily="34" charset="0"/>
                <a:ea typeface="Tahoma" panose="020B0604030504040204" pitchFamily="34" charset="0"/>
                <a:cs typeface="Tahoma" panose="020B0604030504040204" pitchFamily="34" charset="0"/>
              </a:rPr>
              <a:t>Si intendono F</a:t>
            </a:r>
            <a:r>
              <a:rPr lang="it-IT" sz="1200" kern="0" dirty="0">
                <a:latin typeface="Tahoma" panose="020B0604030504040204" pitchFamily="34" charset="0"/>
                <a:ea typeface="Tahoma" panose="020B0604030504040204" pitchFamily="34" charset="0"/>
                <a:cs typeface="Tahoma" panose="020B0604030504040204" pitchFamily="34" charset="0"/>
              </a:rPr>
              <a:t>ine lavori,  DRE, RSU, Collaudo, Nomina collaudatore, Comunicazione nominativo  costruttore, aggiornamento Relazione Illustrativa,  Inizio lavori, integrazioni spontanee, varianti non sostanziali (le Varianti Sostanziali vengono inviate con le modalità della DS)</a:t>
            </a:r>
            <a:endParaRPr lang="it-IT" sz="1200" kern="0"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r>
              <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Quando un utente deposita un adempimento successivo o una variante non sostanziale dalla Scrivania del Richiedente, </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si attivano i flussi «DS – Adempimenti successivi» o «DS - Trasmissione documenti» (identificati dal sistema per gestire anche la ricezione di adempimenti successivi di DS presentate su ARCAEOS) e </a:t>
            </a:r>
            <a:r>
              <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in automatico:</a:t>
            </a:r>
          </a:p>
          <a:p>
            <a:pPr marL="171450" lvl="0" indent="-171450">
              <a:lnSpc>
                <a:spcPct val="107000"/>
              </a:lnSpc>
              <a:spcAft>
                <a:spcPts val="800"/>
              </a:spcAft>
              <a:buSzPts val="1000"/>
              <a:buFont typeface="Arial" panose="020B0604020202020204" pitchFamily="34" charset="0"/>
              <a:buChar char="•"/>
              <a:tabLst>
                <a:tab pos="457200" algn="l"/>
              </a:tabLst>
            </a:pPr>
            <a:r>
              <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varianti </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non sostanziali</a:t>
            </a:r>
            <a:r>
              <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 e adempimenti successivi vengono protocollati con i relativi allegati se presenti</a:t>
            </a:r>
          </a:p>
          <a:p>
            <a:pPr marL="171450" indent="-171450">
              <a:lnSpc>
                <a:spcPct val="107000"/>
              </a:lnSpc>
              <a:spcAft>
                <a:spcPts val="800"/>
              </a:spcAft>
              <a:buSzPts val="1000"/>
              <a:buFont typeface="Arial" panose="020B0604020202020204" pitchFamily="34" charset="0"/>
              <a:buChar char="•"/>
              <a:tabLst>
                <a:tab pos="457200" algn="l"/>
              </a:tabLst>
            </a:pPr>
            <a:r>
              <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vengono memorizzati su DOQUI nello stesso fascicolo della DS cui si riferiscono: nel caso di adempimenti a DS presentate su ARCAEOS e quindi secondo una analisi archivistica diversa da quella definita attualmente, saranno comunque archiviati  nel fascicolo della DS (attraverso l’ ICE-Indice di Classificazione Esteso)</a:t>
            </a:r>
          </a:p>
          <a:p>
            <a:pPr marL="171450" indent="-171450">
              <a:lnSpc>
                <a:spcPct val="107000"/>
              </a:lnSpc>
              <a:spcAft>
                <a:spcPts val="800"/>
              </a:spcAft>
              <a:buSzPts val="1000"/>
              <a:buFont typeface="Arial" panose="020B0604020202020204" pitchFamily="34" charset="0"/>
              <a:buChar char="•"/>
              <a:tabLst>
                <a:tab pos="457200" algn="l"/>
              </a:tabLst>
            </a:pPr>
            <a:r>
              <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mantengono lo stesso numero pratica della DS</a:t>
            </a:r>
          </a:p>
          <a:p>
            <a:pPr marL="171450" indent="-171450">
              <a:lnSpc>
                <a:spcPct val="107000"/>
              </a:lnSpc>
              <a:spcAft>
                <a:spcPts val="800"/>
              </a:spcAft>
              <a:buSzPts val="1000"/>
              <a:buFont typeface="Arial" panose="020B060402020202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vengono smistati all’UTR competente e la pratica cui si riferiscono entra nello stato «In attesa adempimenti successivi»; </a:t>
            </a:r>
            <a:r>
              <a:rPr lang="it-IT"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al ricevimento di tutta la documentazione</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 sarà possibile effettuare l’attività «</a:t>
            </a:r>
            <a:r>
              <a:rPr lang="it-IT"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Chiudi pratica</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 che pone la pratica nello stato «Archiviata». </a:t>
            </a:r>
            <a:r>
              <a:rPr lang="it-IT" sz="1200" b="1" kern="0" dirty="0">
                <a:solidFill>
                  <a:srgbClr val="000000"/>
                </a:solidFill>
                <a:latin typeface="Tahoma" panose="020B0604030504040204" pitchFamily="34" charset="0"/>
                <a:ea typeface="Tahoma" panose="020B0604030504040204" pitchFamily="34" charset="0"/>
                <a:cs typeface="Tahoma" panose="020B0604030504040204" pitchFamily="34" charset="0"/>
              </a:rPr>
              <a:t>La chiusura pratica deve quindi essere effettuata solo una volta che sia arrivata tutta la documentazione prevista (DRE/Collaudo)</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lvl="0">
              <a:lnSpc>
                <a:spcPct val="107000"/>
              </a:lnSpc>
              <a:spcAft>
                <a:spcPts val="800"/>
              </a:spcAft>
              <a:buSzPts val="1000"/>
              <a:tabLst>
                <a:tab pos="457200" algn="l"/>
              </a:tabLst>
            </a:pPr>
            <a:endParaRPr lang="it-IT" sz="1200"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lnSpc>
                <a:spcPct val="107000"/>
              </a:lnSpc>
              <a:spcAft>
                <a:spcPts val="800"/>
              </a:spcAft>
              <a:buSzPts val="1000"/>
              <a:buFont typeface="Arial" panose="020B0604020202020204" pitchFamily="34" charset="0"/>
              <a:buChar char="•"/>
              <a:tabLst>
                <a:tab pos="457200" algn="l"/>
              </a:tabLst>
            </a:pPr>
            <a:endPar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892194"/>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2E126F-38B6-6B31-3435-11B91D295F2D}"/>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CDC3F9CE-3F69-EA63-4BBF-B502CF893BD1}"/>
              </a:ext>
            </a:extLst>
          </p:cNvPr>
          <p:cNvSpPr>
            <a:spLocks noGrp="1"/>
          </p:cNvSpPr>
          <p:nvPr>
            <p:ph type="title"/>
          </p:nvPr>
        </p:nvSpPr>
        <p:spPr/>
        <p:txBody>
          <a:bodyPr/>
          <a:lstStyle/>
          <a:p>
            <a:r>
              <a:rPr lang="it-IT" dirty="0"/>
              <a:t>Ricezione adempimenti successivi e varianti (2)</a:t>
            </a:r>
          </a:p>
        </p:txBody>
      </p:sp>
      <p:sp>
        <p:nvSpPr>
          <p:cNvPr id="7" name="Segnaposto contenuto 7">
            <a:extLst>
              <a:ext uri="{FF2B5EF4-FFF2-40B4-BE49-F238E27FC236}">
                <a16:creationId xmlns:a16="http://schemas.microsoft.com/office/drawing/2014/main" id="{3F6DF47C-CD6D-BC20-8A30-BB4B04FD4D53}"/>
              </a:ext>
            </a:extLst>
          </p:cNvPr>
          <p:cNvSpPr>
            <a:spLocks noGrp="1"/>
          </p:cNvSpPr>
          <p:nvPr>
            <p:ph sz="quarter" idx="11"/>
          </p:nvPr>
        </p:nvSpPr>
        <p:spPr>
          <a:xfrm>
            <a:off x="406255" y="750687"/>
            <a:ext cx="8047149" cy="3993962"/>
          </a:xfrm>
        </p:spPr>
        <p:txBody>
          <a:bodyPr/>
          <a:lstStyle/>
          <a:p>
            <a:pPr lvl="0">
              <a:lnSpc>
                <a:spcPct val="107000"/>
              </a:lnSpc>
              <a:spcAft>
                <a:spcPts val="800"/>
              </a:spcAft>
              <a:buSzPts val="1000"/>
              <a:tabLst>
                <a:tab pos="457200" algn="l"/>
              </a:tabLst>
            </a:pPr>
            <a:r>
              <a:rPr lang="it-IT" sz="1200" kern="0" dirty="0">
                <a:latin typeface="Tahoma" panose="020B0604030504040204" pitchFamily="34" charset="0"/>
                <a:ea typeface="Tahoma" panose="020B0604030504040204" pitchFamily="34" charset="0"/>
                <a:cs typeface="Tahoma" panose="020B0604030504040204" pitchFamily="34" charset="0"/>
              </a:rPr>
              <a:t>Nel processo di trasmissione documenti è stata inserita l’attività non automatica “Consultazione documenti”: all’arrivo di un documento nel flusso, la pratica compare nella sezione «Da lavorare» con l’attività da eseguire “Consultazione documenti”;</a:t>
            </a:r>
          </a:p>
          <a:p>
            <a:pPr lvl="0">
              <a:lnSpc>
                <a:spcPct val="107000"/>
              </a:lnSpc>
              <a:spcAft>
                <a:spcPts val="800"/>
              </a:spcAft>
              <a:buSzPts val="1000"/>
              <a:tabLst>
                <a:tab pos="457200" algn="l"/>
              </a:tabLst>
            </a:pPr>
            <a:r>
              <a:rPr lang="it-IT" sz="1200" kern="0" dirty="0">
                <a:latin typeface="Tahoma" panose="020B0604030504040204" pitchFamily="34" charset="0"/>
                <a:ea typeface="Tahoma" panose="020B0604030504040204" pitchFamily="34" charset="0"/>
                <a:cs typeface="Tahoma" panose="020B0604030504040204" pitchFamily="34" charset="0"/>
              </a:rPr>
              <a:t>se l’utente, dopo aver svolto l’attività, clicca su “SALVA” ma non su “CONFERMA”, la pratica rimane nella sezione «Da lavorare»;</a:t>
            </a:r>
          </a:p>
          <a:p>
            <a:pPr lvl="0">
              <a:lnSpc>
                <a:spcPct val="107000"/>
              </a:lnSpc>
              <a:spcAft>
                <a:spcPts val="800"/>
              </a:spcAft>
              <a:buSzPts val="1000"/>
              <a:tabLst>
                <a:tab pos="457200" algn="l"/>
              </a:tabLst>
            </a:pPr>
            <a:r>
              <a:rPr lang="it-IT" sz="1200" kern="0" dirty="0">
                <a:latin typeface="Tahoma" panose="020B0604030504040204" pitchFamily="34" charset="0"/>
                <a:ea typeface="Tahoma" panose="020B0604030504040204" pitchFamily="34" charset="0"/>
                <a:cs typeface="Tahoma" panose="020B0604030504040204" pitchFamily="34" charset="0"/>
              </a:rPr>
              <a:t> se l’utente clicca su “CONFERMA”, la pratica si chiude e scompare dalla lista della sezione «Da lavorare»; </a:t>
            </a:r>
          </a:p>
          <a:p>
            <a:pPr lvl="0">
              <a:lnSpc>
                <a:spcPct val="107000"/>
              </a:lnSpc>
              <a:spcAft>
                <a:spcPts val="800"/>
              </a:spcAft>
              <a:buSzPts val="1000"/>
              <a:tabLst>
                <a:tab pos="457200" algn="l"/>
              </a:tabLst>
            </a:pPr>
            <a:r>
              <a:rPr lang="it-IT" sz="1200" kern="0" dirty="0">
                <a:latin typeface="Tahoma" panose="020B0604030504040204" pitchFamily="34" charset="0"/>
                <a:ea typeface="Tahoma" panose="020B0604030504040204" pitchFamily="34" charset="0"/>
                <a:cs typeface="Tahoma" panose="020B0604030504040204" pitchFamily="34" charset="0"/>
              </a:rPr>
              <a:t>In ogni caso, </a:t>
            </a:r>
            <a:r>
              <a:rPr lang="it-IT" sz="1200" b="1" kern="0" dirty="0">
                <a:latin typeface="Tahoma" panose="020B0604030504040204" pitchFamily="34" charset="0"/>
                <a:ea typeface="Tahoma" panose="020B0604030504040204" pitchFamily="34" charset="0"/>
                <a:cs typeface="Tahoma" panose="020B0604030504040204" pitchFamily="34" charset="0"/>
              </a:rPr>
              <a:t>dopo 6 mesi </a:t>
            </a:r>
            <a:r>
              <a:rPr lang="it-IT" sz="1200" kern="0" dirty="0">
                <a:latin typeface="Tahoma" panose="020B0604030504040204" pitchFamily="34" charset="0"/>
                <a:ea typeface="Tahoma" panose="020B0604030504040204" pitchFamily="34" charset="0"/>
                <a:cs typeface="Tahoma" panose="020B0604030504040204" pitchFamily="34" charset="0"/>
              </a:rPr>
              <a:t>il task si chiude automaticamente e la pratica viene rimossa dalla sezione «Da lavorare».</a:t>
            </a:r>
            <a:br>
              <a:rPr lang="it-IT" dirty="0"/>
            </a:b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lnSpc>
                <a:spcPct val="107000"/>
              </a:lnSpc>
              <a:spcAft>
                <a:spcPts val="800"/>
              </a:spcAft>
              <a:buSzPts val="1000"/>
              <a:buFont typeface="Arial" panose="020B0604020202020204" pitchFamily="34" charset="0"/>
              <a:buChar char="•"/>
              <a:tabLst>
                <a:tab pos="457200" algn="l"/>
              </a:tabLst>
            </a:pPr>
            <a:endPar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3287166"/>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188DE-0BCA-6AF7-A7B7-8D54526BF875}"/>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977ECBB3-3327-E44E-DD2F-BD81C64D94B0}"/>
              </a:ext>
            </a:extLst>
          </p:cNvPr>
          <p:cNvSpPr>
            <a:spLocks noGrp="1"/>
          </p:cNvSpPr>
          <p:nvPr>
            <p:ph type="title"/>
          </p:nvPr>
        </p:nvSpPr>
        <p:spPr/>
        <p:txBody>
          <a:bodyPr/>
          <a:lstStyle/>
          <a:p>
            <a:r>
              <a:rPr lang="it-IT" dirty="0"/>
              <a:t>Stati «accettata» e «archiviata» nella DS e relativi adempimenti successivi in MUDE OPEN</a:t>
            </a:r>
          </a:p>
        </p:txBody>
      </p:sp>
      <p:sp>
        <p:nvSpPr>
          <p:cNvPr id="7" name="Segnaposto contenuto 7">
            <a:extLst>
              <a:ext uri="{FF2B5EF4-FFF2-40B4-BE49-F238E27FC236}">
                <a16:creationId xmlns:a16="http://schemas.microsoft.com/office/drawing/2014/main" id="{4561977B-6140-14CE-5427-B2EFD284F7A3}"/>
              </a:ext>
            </a:extLst>
          </p:cNvPr>
          <p:cNvSpPr>
            <a:spLocks noGrp="1"/>
          </p:cNvSpPr>
          <p:nvPr>
            <p:ph sz="quarter" idx="11"/>
          </p:nvPr>
        </p:nvSpPr>
        <p:spPr>
          <a:xfrm>
            <a:off x="406255" y="1395729"/>
            <a:ext cx="8047149" cy="2495787"/>
          </a:xfrm>
        </p:spPr>
        <p:txBody>
          <a:bodyPr/>
          <a:lstStyle/>
          <a:p>
            <a:pPr lvl="0">
              <a:lnSpc>
                <a:spcPts val="1175"/>
              </a:lnSpc>
            </a:pPr>
            <a:r>
              <a:rPr lang="it-IT" kern="0" dirty="0">
                <a:latin typeface="Tahoma" panose="020B0604030504040204" pitchFamily="34" charset="0"/>
                <a:ea typeface="Tahoma" panose="020B0604030504040204" pitchFamily="34" charset="0"/>
                <a:cs typeface="Tahoma" panose="020B0604030504040204" pitchFamily="34" charset="0"/>
              </a:rPr>
              <a:t>Per migliorare la ricerca e la lettura della pratica che raggruppa la DS e i suoi adempimenti successivi è stata introdotta la funzionalità per:</a:t>
            </a:r>
          </a:p>
          <a:p>
            <a:pPr lvl="0">
              <a:lnSpc>
                <a:spcPts val="1175"/>
              </a:lnSpc>
            </a:pPr>
            <a:endParaRPr lang="it-IT" kern="0" dirty="0">
              <a:latin typeface="Tahoma" panose="020B0604030504040204" pitchFamily="34" charset="0"/>
              <a:ea typeface="Tahoma" panose="020B0604030504040204" pitchFamily="34" charset="0"/>
              <a:cs typeface="Tahoma" panose="020B0604030504040204" pitchFamily="34" charset="0"/>
            </a:endParaRPr>
          </a:p>
          <a:p>
            <a:pPr marL="342900" lvl="0" indent="-342900">
              <a:lnSpc>
                <a:spcPts val="1175"/>
              </a:lnSpc>
              <a:buFont typeface="Wingdings" panose="05000000000000000000" pitchFamily="2" charset="2"/>
              <a:buChar char=""/>
            </a:pPr>
            <a:r>
              <a:rPr lang="it-IT" kern="0" dirty="0">
                <a:latin typeface="Tahoma" panose="020B0604030504040204" pitchFamily="34" charset="0"/>
                <a:ea typeface="Tahoma" panose="020B0604030504040204" pitchFamily="34" charset="0"/>
                <a:cs typeface="Tahoma" panose="020B0604030504040204" pitchFamily="34" charset="0"/>
              </a:rPr>
              <a:t>attribuire lo stato ACCETTATA su MUDEOPEN a tutte le integrazioni collegate alla Denuncia pervenute prima della Attestazione di avvenuto deposito;</a:t>
            </a:r>
          </a:p>
          <a:p>
            <a:pPr marL="342900" lvl="0" indent="-342900">
              <a:lnSpc>
                <a:spcPts val="1175"/>
              </a:lnSpc>
              <a:buFont typeface="Wingdings" panose="05000000000000000000" pitchFamily="2" charset="2"/>
              <a:buChar char=""/>
            </a:pPr>
            <a:endParaRPr lang="it-IT" kern="0" dirty="0">
              <a:latin typeface="Tahoma" panose="020B0604030504040204" pitchFamily="34" charset="0"/>
              <a:ea typeface="Tahoma" panose="020B0604030504040204" pitchFamily="34" charset="0"/>
              <a:cs typeface="Tahoma" panose="020B0604030504040204" pitchFamily="34" charset="0"/>
            </a:endParaRPr>
          </a:p>
          <a:p>
            <a:pPr marL="342900" lvl="0" indent="-342900">
              <a:lnSpc>
                <a:spcPts val="1175"/>
              </a:lnSpc>
              <a:buFont typeface="Wingdings" panose="05000000000000000000" pitchFamily="2" charset="2"/>
              <a:buChar char=""/>
            </a:pPr>
            <a:endParaRPr lang="it-IT" kern="0" dirty="0">
              <a:latin typeface="Tahoma" panose="020B0604030504040204" pitchFamily="34" charset="0"/>
              <a:ea typeface="Tahoma" panose="020B0604030504040204" pitchFamily="34" charset="0"/>
              <a:cs typeface="Tahoma" panose="020B0604030504040204" pitchFamily="34" charset="0"/>
            </a:endParaRPr>
          </a:p>
          <a:p>
            <a:pPr marL="342900" indent="-342900">
              <a:lnSpc>
                <a:spcPts val="1175"/>
              </a:lnSpc>
              <a:spcAft>
                <a:spcPts val="800"/>
              </a:spcAft>
              <a:buFont typeface="Wingdings" panose="05000000000000000000" pitchFamily="2" charset="2"/>
              <a:buChar char=""/>
            </a:pPr>
            <a:r>
              <a:rPr lang="it-IT" kern="0" dirty="0">
                <a:latin typeface="Tahoma" panose="020B0604030504040204" pitchFamily="34" charset="0"/>
                <a:ea typeface="Tahoma" panose="020B0604030504040204" pitchFamily="34" charset="0"/>
                <a:cs typeface="Tahoma" panose="020B0604030504040204" pitchFamily="34" charset="0"/>
              </a:rPr>
              <a:t>attribuire lo stato ARCHIVIATA su MUDEOPEN a tutte le integrazioni e a tutti gli adempimenti collegati alla Denuncia che viene archiviata alla conclusione del processo di </a:t>
            </a:r>
            <a:r>
              <a:rPr lang="it-IT" kern="0" dirty="0">
                <a:solidFill>
                  <a:srgbClr val="000000"/>
                </a:solidFill>
                <a:latin typeface="Tahoma" panose="020B0604030504040204" pitchFamily="34" charset="0"/>
                <a:ea typeface="Tahoma" panose="020B0604030504040204" pitchFamily="34" charset="0"/>
                <a:cs typeface="Tahoma" panose="020B0604030504040204" pitchFamily="34" charset="0"/>
              </a:rPr>
              <a:t>DS – Adempimenti successivi</a:t>
            </a:r>
            <a:r>
              <a:rPr lang="it-IT" kern="0" dirty="0">
                <a:latin typeface="Tahoma" panose="020B0604030504040204" pitchFamily="34" charset="0"/>
                <a:ea typeface="Tahoma" panose="020B0604030504040204" pitchFamily="34" charset="0"/>
                <a:cs typeface="Tahoma" panose="020B0604030504040204" pitchFamily="34" charset="0"/>
              </a:rPr>
              <a:t>.</a:t>
            </a:r>
          </a:p>
          <a:p>
            <a:pPr marL="171450" lvl="0" indent="-171450">
              <a:lnSpc>
                <a:spcPct val="107000"/>
              </a:lnSpc>
              <a:spcAft>
                <a:spcPts val="800"/>
              </a:spcAft>
              <a:buSzPts val="1000"/>
              <a:buFont typeface="Arial" panose="020B0604020202020204" pitchFamily="34" charset="0"/>
              <a:buChar char="•"/>
              <a:tabLst>
                <a:tab pos="457200" algn="l"/>
              </a:tabLst>
            </a:pPr>
            <a:endParaRPr lang="it-IT" sz="1200" kern="0" dirty="0">
              <a:latin typeface="Tahoma" panose="020B0604030504040204" pitchFamily="34" charset="0"/>
              <a:ea typeface="Tahoma" panose="020B0604030504040204" pitchFamily="34" charset="0"/>
              <a:cs typeface="Tahoma" panose="020B0604030504040204" pitchFamily="34" charset="0"/>
            </a:endParaRPr>
          </a:p>
          <a:p>
            <a:pPr marL="342900" lvl="0" indent="-342900">
              <a:lnSpc>
                <a:spcPts val="1175"/>
              </a:lnSpc>
              <a:buFont typeface="Wingdings" panose="05000000000000000000" pitchFamily="2" charset="2"/>
              <a:buChar char=""/>
            </a:pPr>
            <a:endParaRPr lang="it-IT"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lvl="0">
              <a:lnSpc>
                <a:spcPct val="107000"/>
              </a:lnSpc>
              <a:spcAft>
                <a:spcPts val="800"/>
              </a:spcAft>
              <a:buSzPts val="1000"/>
              <a:tabLst>
                <a:tab pos="457200" algn="l"/>
              </a:tabLst>
            </a:pPr>
            <a:endParaRPr lang="it-IT" sz="1200"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lnSpc>
                <a:spcPct val="107000"/>
              </a:lnSpc>
              <a:spcAft>
                <a:spcPts val="800"/>
              </a:spcAft>
              <a:buSzPts val="1000"/>
              <a:buFont typeface="Arial" panose="020B0604020202020204" pitchFamily="34" charset="0"/>
              <a:buChar char="•"/>
              <a:tabLst>
                <a:tab pos="457200" algn="l"/>
              </a:tabLst>
            </a:pPr>
            <a:endPar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6818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7">
            <a:extLst>
              <a:ext uri="{FF2B5EF4-FFF2-40B4-BE49-F238E27FC236}">
                <a16:creationId xmlns:a16="http://schemas.microsoft.com/office/drawing/2014/main" id="{4D3971F1-7BA9-9942-8903-9AA9527BCDFE}"/>
              </a:ext>
            </a:extLst>
          </p:cNvPr>
          <p:cNvSpPr>
            <a:spLocks noGrp="1"/>
          </p:cNvSpPr>
          <p:nvPr>
            <p:ph sz="quarter" idx="11"/>
          </p:nvPr>
        </p:nvSpPr>
        <p:spPr>
          <a:xfrm>
            <a:off x="406256" y="750687"/>
            <a:ext cx="7861712" cy="521800"/>
          </a:xfrm>
        </p:spPr>
        <p:txBody>
          <a:bodyPr/>
          <a:lstStyle/>
          <a:p>
            <a:pPr lvl="0">
              <a:lnSpc>
                <a:spcPct val="107000"/>
              </a:lnSpc>
              <a:spcAft>
                <a:spcPts val="800"/>
              </a:spcAft>
              <a:buSzPts val="1000"/>
              <a:tabLst>
                <a:tab pos="457200" algn="l"/>
              </a:tabLst>
            </a:pPr>
            <a:r>
              <a:rPr lang="it-IT" sz="120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La pratica è identificata sempre da </a:t>
            </a:r>
            <a:r>
              <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anno/progressivo per provincia/provincia e con questo può essere ricercata su </a:t>
            </a:r>
            <a:r>
              <a:rPr lang="it-IT" sz="1200" kern="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MUDEOpen</a:t>
            </a:r>
            <a:r>
              <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 e su COSMO.</a:t>
            </a:r>
          </a:p>
          <a:p>
            <a:pPr lvl="0">
              <a:lnSpc>
                <a:spcPct val="107000"/>
              </a:lnSpc>
              <a:spcAft>
                <a:spcPts val="800"/>
              </a:spcAft>
              <a:buSzPts val="1000"/>
              <a:tabLst>
                <a:tab pos="457200" algn="l"/>
              </a:tabLst>
            </a:pPr>
            <a:endPar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6" name="Titolo 5">
            <a:extLst>
              <a:ext uri="{FF2B5EF4-FFF2-40B4-BE49-F238E27FC236}">
                <a16:creationId xmlns:a16="http://schemas.microsoft.com/office/drawing/2014/main" id="{255F4E28-9660-0E4D-963E-E58D7789C518}"/>
              </a:ext>
            </a:extLst>
          </p:cNvPr>
          <p:cNvSpPr>
            <a:spLocks noGrp="1"/>
          </p:cNvSpPr>
          <p:nvPr>
            <p:ph type="title"/>
          </p:nvPr>
        </p:nvSpPr>
        <p:spPr/>
        <p:txBody>
          <a:bodyPr/>
          <a:lstStyle/>
          <a:p>
            <a:r>
              <a:rPr lang="it-IT" dirty="0"/>
              <a:t>Ricerca Pratiche</a:t>
            </a:r>
          </a:p>
        </p:txBody>
      </p:sp>
      <p:pic>
        <p:nvPicPr>
          <p:cNvPr id="5" name="Immagine 4">
            <a:extLst>
              <a:ext uri="{FF2B5EF4-FFF2-40B4-BE49-F238E27FC236}">
                <a16:creationId xmlns:a16="http://schemas.microsoft.com/office/drawing/2014/main" id="{D334F40E-6A68-AB31-6DED-25956D3D9A8A}"/>
              </a:ext>
            </a:extLst>
          </p:cNvPr>
          <p:cNvPicPr>
            <a:picLocks noChangeAspect="1"/>
          </p:cNvPicPr>
          <p:nvPr/>
        </p:nvPicPr>
        <p:blipFill>
          <a:blip r:embed="rId2"/>
          <a:stretch>
            <a:fillRect/>
          </a:stretch>
        </p:blipFill>
        <p:spPr>
          <a:xfrm>
            <a:off x="4455253" y="1067109"/>
            <a:ext cx="4282491" cy="2602841"/>
          </a:xfrm>
          <a:prstGeom prst="rect">
            <a:avLst/>
          </a:prstGeom>
        </p:spPr>
      </p:pic>
      <p:pic>
        <p:nvPicPr>
          <p:cNvPr id="9" name="Immagine 8">
            <a:extLst>
              <a:ext uri="{FF2B5EF4-FFF2-40B4-BE49-F238E27FC236}">
                <a16:creationId xmlns:a16="http://schemas.microsoft.com/office/drawing/2014/main" id="{167FCBB8-0D8C-6DD4-DDCF-71E3589B720D}"/>
              </a:ext>
            </a:extLst>
          </p:cNvPr>
          <p:cNvPicPr>
            <a:picLocks noChangeAspect="1"/>
          </p:cNvPicPr>
          <p:nvPr/>
        </p:nvPicPr>
        <p:blipFill>
          <a:blip r:embed="rId3"/>
          <a:stretch>
            <a:fillRect/>
          </a:stretch>
        </p:blipFill>
        <p:spPr>
          <a:xfrm>
            <a:off x="134839" y="2163076"/>
            <a:ext cx="4231337" cy="2549616"/>
          </a:xfrm>
          <a:prstGeom prst="rect">
            <a:avLst/>
          </a:prstGeom>
        </p:spPr>
      </p:pic>
      <p:sp>
        <p:nvSpPr>
          <p:cNvPr id="11" name="CasellaDiTesto 10">
            <a:extLst>
              <a:ext uri="{FF2B5EF4-FFF2-40B4-BE49-F238E27FC236}">
                <a16:creationId xmlns:a16="http://schemas.microsoft.com/office/drawing/2014/main" id="{A5FA221F-E6F5-7B9C-C742-2B14FF361533}"/>
              </a:ext>
            </a:extLst>
          </p:cNvPr>
          <p:cNvSpPr txBox="1"/>
          <p:nvPr/>
        </p:nvSpPr>
        <p:spPr>
          <a:xfrm>
            <a:off x="2359213" y="1224783"/>
            <a:ext cx="2273001" cy="465593"/>
          </a:xfrm>
          <a:prstGeom prst="rect">
            <a:avLst/>
          </a:prstGeom>
          <a:noFill/>
        </p:spPr>
        <p:txBody>
          <a:bodyPr wrap="square">
            <a:spAutoFit/>
          </a:bodyPr>
          <a:lstStyle/>
          <a:p>
            <a:pPr lvl="0">
              <a:lnSpc>
                <a:spcPct val="107000"/>
              </a:lnSpc>
              <a:spcAft>
                <a:spcPts val="800"/>
              </a:spcAft>
              <a:buSzPts val="1000"/>
              <a:tabLst>
                <a:tab pos="457200" algn="l"/>
              </a:tabLst>
            </a:pPr>
            <a:r>
              <a:rPr lang="it-IT" sz="1200"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MUDEOpen</a:t>
            </a:r>
            <a:r>
              <a:rPr lang="it-IT" sz="120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Ricerca pratiche sismiche regionali</a:t>
            </a:r>
            <a:endParaRPr lang="it-IT" sz="1200" kern="1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2" name="CasellaDiTesto 11">
            <a:extLst>
              <a:ext uri="{FF2B5EF4-FFF2-40B4-BE49-F238E27FC236}">
                <a16:creationId xmlns:a16="http://schemas.microsoft.com/office/drawing/2014/main" id="{E3B7B222-D4A3-C50E-1E8D-DDFFD2763BFF}"/>
              </a:ext>
            </a:extLst>
          </p:cNvPr>
          <p:cNvSpPr txBox="1"/>
          <p:nvPr/>
        </p:nvSpPr>
        <p:spPr>
          <a:xfrm>
            <a:off x="457410" y="1611857"/>
            <a:ext cx="2273001" cy="469809"/>
          </a:xfrm>
          <a:prstGeom prst="rect">
            <a:avLst/>
          </a:prstGeom>
          <a:noFill/>
        </p:spPr>
        <p:txBody>
          <a:bodyPr wrap="square">
            <a:spAutoFit/>
          </a:bodyPr>
          <a:lstStyle/>
          <a:p>
            <a:pPr lvl="0">
              <a:lnSpc>
                <a:spcPct val="107000"/>
              </a:lnSpc>
              <a:spcAft>
                <a:spcPts val="800"/>
              </a:spcAft>
              <a:buSzPts val="1000"/>
              <a:tabLst>
                <a:tab pos="457200" algn="l"/>
              </a:tabLst>
            </a:pPr>
            <a:r>
              <a:rPr lang="it-IT" sz="120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COSMO: Elenco lavorazioni=&gt;Filtra</a:t>
            </a:r>
            <a:endParaRPr lang="it-IT" sz="1200" kern="1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52279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7">
            <a:extLst>
              <a:ext uri="{FF2B5EF4-FFF2-40B4-BE49-F238E27FC236}">
                <a16:creationId xmlns:a16="http://schemas.microsoft.com/office/drawing/2014/main" id="{4D3971F1-7BA9-9942-8903-9AA9527BCDFE}"/>
              </a:ext>
            </a:extLst>
          </p:cNvPr>
          <p:cNvSpPr>
            <a:spLocks noGrp="1"/>
          </p:cNvSpPr>
          <p:nvPr>
            <p:ph sz="quarter" idx="11"/>
          </p:nvPr>
        </p:nvSpPr>
        <p:spPr>
          <a:xfrm>
            <a:off x="1314124" y="839137"/>
            <a:ext cx="2266607" cy="1101038"/>
          </a:xfrm>
        </p:spPr>
        <p:txBody>
          <a:bodyPr/>
          <a:lstStyle/>
          <a:p>
            <a:pPr lvl="0">
              <a:lnSpc>
                <a:spcPct val="107000"/>
              </a:lnSpc>
              <a:spcAft>
                <a:spcPts val="800"/>
              </a:spcAft>
              <a:buSzPts val="1000"/>
              <a:tabLst>
                <a:tab pos="457200" algn="l"/>
              </a:tabLst>
            </a:pPr>
            <a:r>
              <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E’ possibile consultare la Pratica con tutti i documenti che la compongono, sia quelli inviati dal richiedente sia quelli emessi dagli UTR</a:t>
            </a:r>
          </a:p>
          <a:p>
            <a:pPr lvl="0">
              <a:lnSpc>
                <a:spcPct val="107000"/>
              </a:lnSpc>
              <a:spcAft>
                <a:spcPts val="800"/>
              </a:spcAft>
              <a:buSzPts val="1000"/>
              <a:tabLst>
                <a:tab pos="457200" algn="l"/>
              </a:tabLst>
            </a:pPr>
            <a:endParaRPr lang="it-IT"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olo 5">
            <a:extLst>
              <a:ext uri="{FF2B5EF4-FFF2-40B4-BE49-F238E27FC236}">
                <a16:creationId xmlns:a16="http://schemas.microsoft.com/office/drawing/2014/main" id="{255F4E28-9660-0E4D-963E-E58D7789C518}"/>
              </a:ext>
            </a:extLst>
          </p:cNvPr>
          <p:cNvSpPr>
            <a:spLocks noGrp="1"/>
          </p:cNvSpPr>
          <p:nvPr>
            <p:ph type="title"/>
          </p:nvPr>
        </p:nvSpPr>
        <p:spPr/>
        <p:txBody>
          <a:bodyPr/>
          <a:lstStyle/>
          <a:p>
            <a:r>
              <a:rPr lang="it-IT" dirty="0"/>
              <a:t>Consultazione Pratiche – MUDE Open (1)</a:t>
            </a:r>
          </a:p>
        </p:txBody>
      </p:sp>
      <p:pic>
        <p:nvPicPr>
          <p:cNvPr id="3" name="Immagine 2">
            <a:extLst>
              <a:ext uri="{FF2B5EF4-FFF2-40B4-BE49-F238E27FC236}">
                <a16:creationId xmlns:a16="http://schemas.microsoft.com/office/drawing/2014/main" id="{F789C213-E365-F316-4E50-7E2A49C6A49F}"/>
              </a:ext>
            </a:extLst>
          </p:cNvPr>
          <p:cNvPicPr>
            <a:picLocks noChangeAspect="1"/>
          </p:cNvPicPr>
          <p:nvPr/>
        </p:nvPicPr>
        <p:blipFill>
          <a:blip r:embed="rId2"/>
          <a:stretch>
            <a:fillRect/>
          </a:stretch>
        </p:blipFill>
        <p:spPr>
          <a:xfrm>
            <a:off x="4037485" y="511552"/>
            <a:ext cx="4700260" cy="2316557"/>
          </a:xfrm>
          <a:prstGeom prst="rect">
            <a:avLst/>
          </a:prstGeom>
        </p:spPr>
      </p:pic>
      <p:pic>
        <p:nvPicPr>
          <p:cNvPr id="5" name="Immagine 4">
            <a:extLst>
              <a:ext uri="{FF2B5EF4-FFF2-40B4-BE49-F238E27FC236}">
                <a16:creationId xmlns:a16="http://schemas.microsoft.com/office/drawing/2014/main" id="{E7B1E5D8-103D-E1B3-1D91-9B4FF89801C9}"/>
              </a:ext>
            </a:extLst>
          </p:cNvPr>
          <p:cNvPicPr>
            <a:picLocks noChangeAspect="1"/>
          </p:cNvPicPr>
          <p:nvPr/>
        </p:nvPicPr>
        <p:blipFill>
          <a:blip r:embed="rId3"/>
          <a:stretch>
            <a:fillRect/>
          </a:stretch>
        </p:blipFill>
        <p:spPr>
          <a:xfrm>
            <a:off x="4907831" y="2337806"/>
            <a:ext cx="3911106" cy="1884329"/>
          </a:xfrm>
          <a:prstGeom prst="rect">
            <a:avLst/>
          </a:prstGeom>
        </p:spPr>
      </p:pic>
      <p:pic>
        <p:nvPicPr>
          <p:cNvPr id="9" name="Immagine 8">
            <a:extLst>
              <a:ext uri="{FF2B5EF4-FFF2-40B4-BE49-F238E27FC236}">
                <a16:creationId xmlns:a16="http://schemas.microsoft.com/office/drawing/2014/main" id="{9EFC44CC-A8F7-DA04-2A6B-A8B0DAC5B32E}"/>
              </a:ext>
            </a:extLst>
          </p:cNvPr>
          <p:cNvPicPr>
            <a:picLocks noChangeAspect="1"/>
          </p:cNvPicPr>
          <p:nvPr/>
        </p:nvPicPr>
        <p:blipFill>
          <a:blip r:embed="rId4"/>
          <a:stretch>
            <a:fillRect/>
          </a:stretch>
        </p:blipFill>
        <p:spPr>
          <a:xfrm>
            <a:off x="140677" y="2735436"/>
            <a:ext cx="4431323" cy="2242532"/>
          </a:xfrm>
          <a:prstGeom prst="rect">
            <a:avLst/>
          </a:prstGeom>
        </p:spPr>
      </p:pic>
      <p:sp>
        <p:nvSpPr>
          <p:cNvPr id="11" name="CasellaDiTesto 10">
            <a:extLst>
              <a:ext uri="{FF2B5EF4-FFF2-40B4-BE49-F238E27FC236}">
                <a16:creationId xmlns:a16="http://schemas.microsoft.com/office/drawing/2014/main" id="{CD3F3612-7B31-1895-884E-2598260FF61F}"/>
              </a:ext>
            </a:extLst>
          </p:cNvPr>
          <p:cNvSpPr txBox="1"/>
          <p:nvPr/>
        </p:nvSpPr>
        <p:spPr>
          <a:xfrm>
            <a:off x="406255" y="2004092"/>
            <a:ext cx="2336619" cy="667427"/>
          </a:xfrm>
          <a:prstGeom prst="rect">
            <a:avLst/>
          </a:prstGeom>
          <a:noFill/>
        </p:spPr>
        <p:txBody>
          <a:bodyPr wrap="square">
            <a:spAutoFit/>
          </a:bodyPr>
          <a:lstStyle/>
          <a:p>
            <a:pPr lvl="0">
              <a:lnSpc>
                <a:spcPct val="107000"/>
              </a:lnSpc>
              <a:spcAft>
                <a:spcPts val="800"/>
              </a:spcAft>
              <a:buSzPts val="1000"/>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E’ possibile consultare il dettaglio dei dati inseriti dal richiedente</a:t>
            </a:r>
          </a:p>
        </p:txBody>
      </p:sp>
      <p:sp>
        <p:nvSpPr>
          <p:cNvPr id="14" name="Freccia a destra 13">
            <a:extLst>
              <a:ext uri="{FF2B5EF4-FFF2-40B4-BE49-F238E27FC236}">
                <a16:creationId xmlns:a16="http://schemas.microsoft.com/office/drawing/2014/main" id="{2846BDE9-1A1B-84EC-1D6D-B1E119E02D9B}"/>
              </a:ext>
            </a:extLst>
          </p:cNvPr>
          <p:cNvSpPr/>
          <p:nvPr/>
        </p:nvSpPr>
        <p:spPr>
          <a:xfrm>
            <a:off x="3580731" y="1187450"/>
            <a:ext cx="375562" cy="2095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Freccia a destra 14">
            <a:extLst>
              <a:ext uri="{FF2B5EF4-FFF2-40B4-BE49-F238E27FC236}">
                <a16:creationId xmlns:a16="http://schemas.microsoft.com/office/drawing/2014/main" id="{26CAC089-0808-067C-5186-69ABF85A077C}"/>
              </a:ext>
            </a:extLst>
          </p:cNvPr>
          <p:cNvSpPr/>
          <p:nvPr/>
        </p:nvSpPr>
        <p:spPr>
          <a:xfrm rot="5400000">
            <a:off x="1831710" y="2604151"/>
            <a:ext cx="375562" cy="2095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73786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DB16F-2A38-7066-F4AD-AA1FA48696A6}"/>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125E8D58-90AE-35EF-1613-DCFA3F52D2D8}"/>
              </a:ext>
            </a:extLst>
          </p:cNvPr>
          <p:cNvSpPr>
            <a:spLocks noGrp="1"/>
          </p:cNvSpPr>
          <p:nvPr>
            <p:ph type="title"/>
          </p:nvPr>
        </p:nvSpPr>
        <p:spPr/>
        <p:txBody>
          <a:bodyPr/>
          <a:lstStyle/>
          <a:p>
            <a:r>
              <a:rPr lang="it-IT" dirty="0"/>
              <a:t>Consultazione Pratiche – MUDE Open (2)</a:t>
            </a:r>
          </a:p>
        </p:txBody>
      </p:sp>
      <p:sp>
        <p:nvSpPr>
          <p:cNvPr id="21" name="Segnaposto contenuto 7">
            <a:extLst>
              <a:ext uri="{FF2B5EF4-FFF2-40B4-BE49-F238E27FC236}">
                <a16:creationId xmlns:a16="http://schemas.microsoft.com/office/drawing/2014/main" id="{1B319699-A3EC-C007-BAD5-E9D2CB8D445B}"/>
              </a:ext>
            </a:extLst>
          </p:cNvPr>
          <p:cNvSpPr txBox="1">
            <a:spLocks/>
          </p:cNvSpPr>
          <p:nvPr/>
        </p:nvSpPr>
        <p:spPr>
          <a:xfrm>
            <a:off x="356499" y="766009"/>
            <a:ext cx="2266607" cy="2705049"/>
          </a:xfrm>
          <a:prstGeom prst="rect">
            <a:avLst/>
          </a:prstGeom>
        </p:spPr>
        <p:txBody>
          <a:bodyPr/>
          <a:lstStyle>
            <a:lvl1pPr marL="0" indent="0" algn="l" defTabSz="309563" rtl="0" eaLnBrk="0" fontAlgn="base" hangingPunct="0">
              <a:spcBef>
                <a:spcPct val="20000"/>
              </a:spcBef>
              <a:spcAft>
                <a:spcPct val="0"/>
              </a:spcAft>
              <a:buClr>
                <a:srgbClr val="0294CE"/>
              </a:buClr>
              <a:buFont typeface="Arial" panose="020B0604020202020204" pitchFamily="34" charset="0"/>
              <a:buNone/>
              <a:defRPr sz="1400" kern="1200">
                <a:solidFill>
                  <a:schemeClr val="tx1"/>
                </a:solidFill>
                <a:latin typeface="+mn-lt"/>
                <a:ea typeface="ヒラギノ角ゴ Pro W3" charset="0"/>
                <a:cs typeface="ヒラギノ角ゴ Pro W3" charset="0"/>
              </a:defRPr>
            </a:lvl1pPr>
            <a:lvl2pPr marL="504825" indent="-193675" algn="l" defTabSz="309563"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ヒラギノ角ゴ Pro W3" charset="0"/>
                <a:cs typeface="ヒラギノ角ゴ Pro W3" charset="0"/>
              </a:defRPr>
            </a:lvl2pPr>
            <a:lvl3pPr marL="776288" indent="-153988" algn="l" defTabSz="309563" rtl="0" eaLnBrk="0" fontAlgn="base" hangingPunct="0">
              <a:spcBef>
                <a:spcPct val="20000"/>
              </a:spcBef>
              <a:spcAft>
                <a:spcPct val="0"/>
              </a:spcAft>
              <a:buFont typeface="Arial" panose="020B0604020202020204" pitchFamily="34" charset="0"/>
              <a:buChar char="•"/>
              <a:defRPr sz="1050" kern="1200">
                <a:solidFill>
                  <a:schemeClr val="tx1"/>
                </a:solidFill>
                <a:latin typeface="+mn-lt"/>
                <a:ea typeface="ヒラギノ角ゴ Pro W3" charset="0"/>
                <a:cs typeface="ヒラギノ角ゴ Pro W3" charset="0"/>
              </a:defRPr>
            </a:lvl3pPr>
            <a:lvl4pPr marL="1087438" indent="-153988" algn="l" defTabSz="309563"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ヒラギノ角ゴ Pro W3" charset="0"/>
                <a:cs typeface="ヒラギノ角ゴ Pro W3" charset="0"/>
              </a:defRPr>
            </a:lvl4pPr>
            <a:lvl5pPr marL="1398588" indent="-153988" algn="l" defTabSz="309563"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ヒラギノ角ゴ Pro W3" charset="0"/>
                <a:cs typeface="ヒラギノ角ゴ Pro W3" charset="0"/>
              </a:defRPr>
            </a:lvl5pPr>
            <a:lvl6pPr marL="1710179" indent="-155471" algn="l" defTabSz="310942" rtl="0" eaLnBrk="1" latinLnBrk="0" hangingPunct="1">
              <a:spcBef>
                <a:spcPct val="20000"/>
              </a:spcBef>
              <a:buFont typeface="Arial"/>
              <a:buChar char="•"/>
              <a:defRPr sz="1360" kern="1200">
                <a:solidFill>
                  <a:schemeClr val="tx1"/>
                </a:solidFill>
                <a:latin typeface="+mn-lt"/>
                <a:ea typeface="+mn-ea"/>
                <a:cs typeface="+mn-cs"/>
              </a:defRPr>
            </a:lvl6pPr>
            <a:lvl7pPr marL="2021121" indent="-155471" algn="l" defTabSz="310942" rtl="0" eaLnBrk="1" latinLnBrk="0" hangingPunct="1">
              <a:spcBef>
                <a:spcPct val="20000"/>
              </a:spcBef>
              <a:buFont typeface="Arial"/>
              <a:buChar char="•"/>
              <a:defRPr sz="1360" kern="1200">
                <a:solidFill>
                  <a:schemeClr val="tx1"/>
                </a:solidFill>
                <a:latin typeface="+mn-lt"/>
                <a:ea typeface="+mn-ea"/>
                <a:cs typeface="+mn-cs"/>
              </a:defRPr>
            </a:lvl7pPr>
            <a:lvl8pPr marL="2332063" indent="-155471" algn="l" defTabSz="310942" rtl="0" eaLnBrk="1" latinLnBrk="0" hangingPunct="1">
              <a:spcBef>
                <a:spcPct val="20000"/>
              </a:spcBef>
              <a:buFont typeface="Arial"/>
              <a:buChar char="•"/>
              <a:defRPr sz="1360" kern="1200">
                <a:solidFill>
                  <a:schemeClr val="tx1"/>
                </a:solidFill>
                <a:latin typeface="+mn-lt"/>
                <a:ea typeface="+mn-ea"/>
                <a:cs typeface="+mn-cs"/>
              </a:defRPr>
            </a:lvl8pPr>
            <a:lvl9pPr marL="2643005" indent="-155471" algn="l" defTabSz="310942" rtl="0" eaLnBrk="1" latinLnBrk="0" hangingPunct="1">
              <a:spcBef>
                <a:spcPct val="20000"/>
              </a:spcBef>
              <a:buFont typeface="Arial"/>
              <a:buChar char="•"/>
              <a:defRPr sz="1360" kern="1200">
                <a:solidFill>
                  <a:schemeClr val="tx1"/>
                </a:solidFill>
                <a:latin typeface="+mn-lt"/>
                <a:ea typeface="+mn-ea"/>
                <a:cs typeface="+mn-cs"/>
              </a:defRPr>
            </a:lvl9pPr>
          </a:lstStyle>
          <a:p>
            <a:pPr>
              <a:lnSpc>
                <a:spcPct val="107000"/>
              </a:lnSpc>
              <a:spcAft>
                <a:spcPts val="800"/>
              </a:spcAft>
              <a:buSzPts val="1000"/>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E’ possibile consultare una sintesi dei dati delle istanze di Denuncia sismica consultando i quadri di dettaglio disponibili suddivisi per tipologia di dati:</a:t>
            </a: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171450" indent="-171450">
              <a:lnSpc>
                <a:spcPct val="107000"/>
              </a:lnSpc>
              <a:spcAft>
                <a:spcPts val="800"/>
              </a:spcAft>
              <a:buSzPts val="1000"/>
              <a:buFont typeface="Arial" panose="020B060402020202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Informazioni istanza</a:t>
            </a:r>
          </a:p>
          <a:p>
            <a:pPr marL="171450" indent="-171450">
              <a:lnSpc>
                <a:spcPct val="107000"/>
              </a:lnSpc>
              <a:spcAft>
                <a:spcPts val="800"/>
              </a:spcAft>
              <a:buSzPts val="1000"/>
              <a:buFont typeface="Arial" panose="020B0604020202020204" pitchFamily="34" charset="0"/>
              <a:buChar char="•"/>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171450" indent="-171450">
              <a:lnSpc>
                <a:spcPct val="107000"/>
              </a:lnSpc>
              <a:spcAft>
                <a:spcPts val="800"/>
              </a:spcAft>
              <a:buSzPts val="1000"/>
              <a:buFont typeface="Arial" panose="020B0604020202020204" pitchFamily="34" charset="0"/>
              <a:buChar char="•"/>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171450" indent="-171450">
              <a:lnSpc>
                <a:spcPct val="107000"/>
              </a:lnSpc>
              <a:spcAft>
                <a:spcPts val="800"/>
              </a:spcAft>
              <a:buSzPts val="1000"/>
              <a:buFont typeface="Arial" panose="020B060402020202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Gestione lavori denuncia</a:t>
            </a:r>
          </a:p>
          <a:p>
            <a:pPr marL="171450" indent="-171450">
              <a:lnSpc>
                <a:spcPct val="107000"/>
              </a:lnSpc>
              <a:spcAft>
                <a:spcPts val="800"/>
              </a:spcAft>
              <a:buSzPts val="1000"/>
              <a:buFont typeface="Arial" panose="020B0604020202020204" pitchFamily="34" charset="0"/>
              <a:buChar char="•"/>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indent="-342900">
              <a:lnSpc>
                <a:spcPct val="107000"/>
              </a:lnSpc>
              <a:spcAft>
                <a:spcPts val="800"/>
              </a:spcAft>
              <a:buSzPts val="1000"/>
              <a:buFont typeface="Symbol" panose="05050102010706020507" pitchFamily="18" charset="2"/>
              <a:buChar char=""/>
              <a:tabLst>
                <a:tab pos="457200" algn="l"/>
              </a:tabLst>
            </a:pPr>
            <a:endParaRPr lang="it-IT" sz="12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5" name="Immagine 24">
            <a:extLst>
              <a:ext uri="{FF2B5EF4-FFF2-40B4-BE49-F238E27FC236}">
                <a16:creationId xmlns:a16="http://schemas.microsoft.com/office/drawing/2014/main" id="{C317E603-7E50-0E13-3062-DB6DB8294B51}"/>
              </a:ext>
            </a:extLst>
          </p:cNvPr>
          <p:cNvPicPr>
            <a:picLocks noChangeAspect="1"/>
          </p:cNvPicPr>
          <p:nvPr/>
        </p:nvPicPr>
        <p:blipFill>
          <a:blip r:embed="rId2"/>
          <a:stretch>
            <a:fillRect/>
          </a:stretch>
        </p:blipFill>
        <p:spPr>
          <a:xfrm>
            <a:off x="3657796" y="2442754"/>
            <a:ext cx="5074723" cy="2625926"/>
          </a:xfrm>
          <a:prstGeom prst="rect">
            <a:avLst/>
          </a:prstGeom>
        </p:spPr>
      </p:pic>
      <p:pic>
        <p:nvPicPr>
          <p:cNvPr id="3" name="Immagine 2">
            <a:extLst>
              <a:ext uri="{FF2B5EF4-FFF2-40B4-BE49-F238E27FC236}">
                <a16:creationId xmlns:a16="http://schemas.microsoft.com/office/drawing/2014/main" id="{B3ED2F8F-5CC6-4026-AF6E-FA405CAC3472}"/>
              </a:ext>
            </a:extLst>
          </p:cNvPr>
          <p:cNvPicPr>
            <a:picLocks noChangeAspect="1"/>
          </p:cNvPicPr>
          <p:nvPr/>
        </p:nvPicPr>
        <p:blipFill>
          <a:blip r:embed="rId3"/>
          <a:stretch>
            <a:fillRect/>
          </a:stretch>
        </p:blipFill>
        <p:spPr>
          <a:xfrm>
            <a:off x="3657797" y="555875"/>
            <a:ext cx="5127489" cy="1994580"/>
          </a:xfrm>
          <a:prstGeom prst="rect">
            <a:avLst/>
          </a:prstGeom>
        </p:spPr>
      </p:pic>
      <p:sp>
        <p:nvSpPr>
          <p:cNvPr id="2" name="Freccia a destra 1">
            <a:extLst>
              <a:ext uri="{FF2B5EF4-FFF2-40B4-BE49-F238E27FC236}">
                <a16:creationId xmlns:a16="http://schemas.microsoft.com/office/drawing/2014/main" id="{0ED74A72-F0C3-D1C5-6CA4-51FB490273BA}"/>
              </a:ext>
            </a:extLst>
          </p:cNvPr>
          <p:cNvSpPr/>
          <p:nvPr/>
        </p:nvSpPr>
        <p:spPr>
          <a:xfrm rot="19918369">
            <a:off x="2217551" y="1885153"/>
            <a:ext cx="1134181" cy="2095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Freccia a destra 3">
            <a:extLst>
              <a:ext uri="{FF2B5EF4-FFF2-40B4-BE49-F238E27FC236}">
                <a16:creationId xmlns:a16="http://schemas.microsoft.com/office/drawing/2014/main" id="{981D5633-050C-97BC-C40E-B878A48CF176}"/>
              </a:ext>
            </a:extLst>
          </p:cNvPr>
          <p:cNvSpPr/>
          <p:nvPr/>
        </p:nvSpPr>
        <p:spPr>
          <a:xfrm>
            <a:off x="2512088" y="3261508"/>
            <a:ext cx="943037" cy="2095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11705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645F1-31FB-5EEA-C062-120711A999A6}"/>
            </a:ext>
          </a:extLst>
        </p:cNvPr>
        <p:cNvGrpSpPr/>
        <p:nvPr/>
      </p:nvGrpSpPr>
      <p:grpSpPr>
        <a:xfrm>
          <a:off x="0" y="0"/>
          <a:ext cx="0" cy="0"/>
          <a:chOff x="0" y="0"/>
          <a:chExt cx="0" cy="0"/>
        </a:xfrm>
      </p:grpSpPr>
      <p:sp>
        <p:nvSpPr>
          <p:cNvPr id="8" name="Segnaposto contenuto 7">
            <a:extLst>
              <a:ext uri="{FF2B5EF4-FFF2-40B4-BE49-F238E27FC236}">
                <a16:creationId xmlns:a16="http://schemas.microsoft.com/office/drawing/2014/main" id="{ADE32968-3B9D-78BB-3B44-A5780A9790D7}"/>
              </a:ext>
            </a:extLst>
          </p:cNvPr>
          <p:cNvSpPr>
            <a:spLocks noGrp="1"/>
          </p:cNvSpPr>
          <p:nvPr>
            <p:ph sz="quarter" idx="11"/>
          </p:nvPr>
        </p:nvSpPr>
        <p:spPr>
          <a:xfrm>
            <a:off x="428376" y="839137"/>
            <a:ext cx="2266607" cy="398504"/>
          </a:xfrm>
        </p:spPr>
        <p:txBody>
          <a:bodyPr/>
          <a:lstStyle/>
          <a:p>
            <a:pPr marL="171450" lvl="0" indent="-171450">
              <a:lnSpc>
                <a:spcPct val="107000"/>
              </a:lnSpc>
              <a:spcAft>
                <a:spcPts val="800"/>
              </a:spcAft>
              <a:buSzPts val="1000"/>
              <a:buFont typeface="Arial" panose="020B060402020202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Ubicazione</a:t>
            </a:r>
          </a:p>
          <a:p>
            <a:pPr marL="171450" lvl="0" indent="-171450">
              <a:lnSpc>
                <a:spcPct val="107000"/>
              </a:lnSpc>
              <a:spcAft>
                <a:spcPts val="800"/>
              </a:spcAft>
              <a:buSzPts val="1000"/>
              <a:buFont typeface="Arial" panose="020B0604020202020204" pitchFamily="34" charset="0"/>
              <a:buChar char="•"/>
              <a:tabLst>
                <a:tab pos="457200" algn="l"/>
              </a:tabLst>
            </a:pPr>
            <a:endPar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olo 5">
            <a:extLst>
              <a:ext uri="{FF2B5EF4-FFF2-40B4-BE49-F238E27FC236}">
                <a16:creationId xmlns:a16="http://schemas.microsoft.com/office/drawing/2014/main" id="{C953F47A-BF58-BB50-FA77-545E5D463C14}"/>
              </a:ext>
            </a:extLst>
          </p:cNvPr>
          <p:cNvSpPr>
            <a:spLocks noGrp="1"/>
          </p:cNvSpPr>
          <p:nvPr>
            <p:ph type="title"/>
          </p:nvPr>
        </p:nvSpPr>
        <p:spPr/>
        <p:txBody>
          <a:bodyPr/>
          <a:lstStyle/>
          <a:p>
            <a:r>
              <a:rPr lang="it-IT" dirty="0"/>
              <a:t>Consultazione Pratiche – MUDE Open (3)</a:t>
            </a:r>
          </a:p>
        </p:txBody>
      </p:sp>
      <p:pic>
        <p:nvPicPr>
          <p:cNvPr id="3" name="Immagine 2">
            <a:extLst>
              <a:ext uri="{FF2B5EF4-FFF2-40B4-BE49-F238E27FC236}">
                <a16:creationId xmlns:a16="http://schemas.microsoft.com/office/drawing/2014/main" id="{37CAE569-FA7B-DFFD-05C0-0B0F55806613}"/>
              </a:ext>
            </a:extLst>
          </p:cNvPr>
          <p:cNvPicPr>
            <a:picLocks noChangeAspect="1"/>
          </p:cNvPicPr>
          <p:nvPr/>
        </p:nvPicPr>
        <p:blipFill>
          <a:blip r:embed="rId2"/>
          <a:stretch>
            <a:fillRect/>
          </a:stretch>
        </p:blipFill>
        <p:spPr>
          <a:xfrm>
            <a:off x="2913540" y="591909"/>
            <a:ext cx="4850968" cy="1109300"/>
          </a:xfrm>
          <a:prstGeom prst="rect">
            <a:avLst/>
          </a:prstGeom>
        </p:spPr>
      </p:pic>
      <p:pic>
        <p:nvPicPr>
          <p:cNvPr id="12" name="Immagine 11">
            <a:extLst>
              <a:ext uri="{FF2B5EF4-FFF2-40B4-BE49-F238E27FC236}">
                <a16:creationId xmlns:a16="http://schemas.microsoft.com/office/drawing/2014/main" id="{F05D7B17-40C4-DC21-DB18-57F9C54BC834}"/>
              </a:ext>
            </a:extLst>
          </p:cNvPr>
          <p:cNvPicPr>
            <a:picLocks noChangeAspect="1"/>
          </p:cNvPicPr>
          <p:nvPr/>
        </p:nvPicPr>
        <p:blipFill>
          <a:blip r:embed="rId3"/>
          <a:stretch>
            <a:fillRect/>
          </a:stretch>
        </p:blipFill>
        <p:spPr>
          <a:xfrm>
            <a:off x="2913540" y="2091405"/>
            <a:ext cx="4961642" cy="1667735"/>
          </a:xfrm>
          <a:prstGeom prst="rect">
            <a:avLst/>
          </a:prstGeom>
        </p:spPr>
      </p:pic>
      <p:pic>
        <p:nvPicPr>
          <p:cNvPr id="13" name="Immagine 12">
            <a:extLst>
              <a:ext uri="{FF2B5EF4-FFF2-40B4-BE49-F238E27FC236}">
                <a16:creationId xmlns:a16="http://schemas.microsoft.com/office/drawing/2014/main" id="{5F873DD2-0261-0CBD-52E9-5EDF5A492304}"/>
              </a:ext>
            </a:extLst>
          </p:cNvPr>
          <p:cNvPicPr>
            <a:picLocks noChangeAspect="1"/>
          </p:cNvPicPr>
          <p:nvPr/>
        </p:nvPicPr>
        <p:blipFill>
          <a:blip r:embed="rId4"/>
          <a:stretch>
            <a:fillRect/>
          </a:stretch>
        </p:blipFill>
        <p:spPr>
          <a:xfrm>
            <a:off x="2913540" y="3914168"/>
            <a:ext cx="5093043" cy="775144"/>
          </a:xfrm>
          <a:prstGeom prst="rect">
            <a:avLst/>
          </a:prstGeom>
        </p:spPr>
      </p:pic>
      <p:sp>
        <p:nvSpPr>
          <p:cNvPr id="17" name="Segnaposto contenuto 7">
            <a:extLst>
              <a:ext uri="{FF2B5EF4-FFF2-40B4-BE49-F238E27FC236}">
                <a16:creationId xmlns:a16="http://schemas.microsoft.com/office/drawing/2014/main" id="{61C685CC-CBE7-BF45-8585-02F7A27F8B68}"/>
              </a:ext>
            </a:extLst>
          </p:cNvPr>
          <p:cNvSpPr txBox="1">
            <a:spLocks/>
          </p:cNvSpPr>
          <p:nvPr/>
        </p:nvSpPr>
        <p:spPr>
          <a:xfrm>
            <a:off x="580776" y="1865044"/>
            <a:ext cx="2266607" cy="1413411"/>
          </a:xfrm>
          <a:prstGeom prst="rect">
            <a:avLst/>
          </a:prstGeom>
        </p:spPr>
        <p:txBody>
          <a:bodyPr/>
          <a:lstStyle>
            <a:lvl1pPr marL="0" indent="0" algn="l" defTabSz="309563" rtl="0" eaLnBrk="0" fontAlgn="base" hangingPunct="0">
              <a:spcBef>
                <a:spcPct val="20000"/>
              </a:spcBef>
              <a:spcAft>
                <a:spcPct val="0"/>
              </a:spcAft>
              <a:buClr>
                <a:srgbClr val="0294CE"/>
              </a:buClr>
              <a:buFont typeface="Arial" panose="020B0604020202020204" pitchFamily="34" charset="0"/>
              <a:buNone/>
              <a:defRPr sz="1400" kern="1200">
                <a:solidFill>
                  <a:schemeClr val="tx1"/>
                </a:solidFill>
                <a:latin typeface="+mn-lt"/>
                <a:ea typeface="ヒラギノ角ゴ Pro W3" charset="0"/>
                <a:cs typeface="ヒラギノ角ゴ Pro W3" charset="0"/>
              </a:defRPr>
            </a:lvl1pPr>
            <a:lvl2pPr marL="504825" indent="-193675" algn="l" defTabSz="309563"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ヒラギノ角ゴ Pro W3" charset="0"/>
                <a:cs typeface="ヒラギノ角ゴ Pro W3" charset="0"/>
              </a:defRPr>
            </a:lvl2pPr>
            <a:lvl3pPr marL="776288" indent="-153988" algn="l" defTabSz="309563" rtl="0" eaLnBrk="0" fontAlgn="base" hangingPunct="0">
              <a:spcBef>
                <a:spcPct val="20000"/>
              </a:spcBef>
              <a:spcAft>
                <a:spcPct val="0"/>
              </a:spcAft>
              <a:buFont typeface="Arial" panose="020B0604020202020204" pitchFamily="34" charset="0"/>
              <a:buChar char="•"/>
              <a:defRPr sz="1050" kern="1200">
                <a:solidFill>
                  <a:schemeClr val="tx1"/>
                </a:solidFill>
                <a:latin typeface="+mn-lt"/>
                <a:ea typeface="ヒラギノ角ゴ Pro W3" charset="0"/>
                <a:cs typeface="ヒラギノ角ゴ Pro W3" charset="0"/>
              </a:defRPr>
            </a:lvl3pPr>
            <a:lvl4pPr marL="1087438" indent="-153988" algn="l" defTabSz="309563"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ヒラギノ角ゴ Pro W3" charset="0"/>
                <a:cs typeface="ヒラギノ角ゴ Pro W3" charset="0"/>
              </a:defRPr>
            </a:lvl4pPr>
            <a:lvl5pPr marL="1398588" indent="-153988" algn="l" defTabSz="309563"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ヒラギノ角ゴ Pro W3" charset="0"/>
                <a:cs typeface="ヒラギノ角ゴ Pro W3" charset="0"/>
              </a:defRPr>
            </a:lvl5pPr>
            <a:lvl6pPr marL="1710179" indent="-155471" algn="l" defTabSz="310942" rtl="0" eaLnBrk="1" latinLnBrk="0" hangingPunct="1">
              <a:spcBef>
                <a:spcPct val="20000"/>
              </a:spcBef>
              <a:buFont typeface="Arial"/>
              <a:buChar char="•"/>
              <a:defRPr sz="1360" kern="1200">
                <a:solidFill>
                  <a:schemeClr val="tx1"/>
                </a:solidFill>
                <a:latin typeface="+mn-lt"/>
                <a:ea typeface="+mn-ea"/>
                <a:cs typeface="+mn-cs"/>
              </a:defRPr>
            </a:lvl6pPr>
            <a:lvl7pPr marL="2021121" indent="-155471" algn="l" defTabSz="310942" rtl="0" eaLnBrk="1" latinLnBrk="0" hangingPunct="1">
              <a:spcBef>
                <a:spcPct val="20000"/>
              </a:spcBef>
              <a:buFont typeface="Arial"/>
              <a:buChar char="•"/>
              <a:defRPr sz="1360" kern="1200">
                <a:solidFill>
                  <a:schemeClr val="tx1"/>
                </a:solidFill>
                <a:latin typeface="+mn-lt"/>
                <a:ea typeface="+mn-ea"/>
                <a:cs typeface="+mn-cs"/>
              </a:defRPr>
            </a:lvl7pPr>
            <a:lvl8pPr marL="2332063" indent="-155471" algn="l" defTabSz="310942" rtl="0" eaLnBrk="1" latinLnBrk="0" hangingPunct="1">
              <a:spcBef>
                <a:spcPct val="20000"/>
              </a:spcBef>
              <a:buFont typeface="Arial"/>
              <a:buChar char="•"/>
              <a:defRPr sz="1360" kern="1200">
                <a:solidFill>
                  <a:schemeClr val="tx1"/>
                </a:solidFill>
                <a:latin typeface="+mn-lt"/>
                <a:ea typeface="+mn-ea"/>
                <a:cs typeface="+mn-cs"/>
              </a:defRPr>
            </a:lvl8pPr>
            <a:lvl9pPr marL="2643005" indent="-155471" algn="l" defTabSz="310942" rtl="0" eaLnBrk="1" latinLnBrk="0" hangingPunct="1">
              <a:spcBef>
                <a:spcPct val="20000"/>
              </a:spcBef>
              <a:buFont typeface="Arial"/>
              <a:buChar char="•"/>
              <a:defRPr sz="1360" kern="1200">
                <a:solidFill>
                  <a:schemeClr val="tx1"/>
                </a:solidFill>
                <a:latin typeface="+mn-lt"/>
                <a:ea typeface="+mn-ea"/>
                <a:cs typeface="+mn-cs"/>
              </a:defRPr>
            </a:lvl9pPr>
          </a:lstStyle>
          <a:p>
            <a:pPr marL="171450" indent="-171450">
              <a:lnSpc>
                <a:spcPct val="107000"/>
              </a:lnSpc>
              <a:spcAft>
                <a:spcPts val="800"/>
              </a:spcAft>
              <a:buSzPts val="1000"/>
              <a:buFont typeface="Arial" panose="020B0604020202020204" pitchFamily="34" charset="0"/>
              <a:buChar char="•"/>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indent="-342900">
              <a:lnSpc>
                <a:spcPct val="107000"/>
              </a:lnSpc>
              <a:spcAft>
                <a:spcPts val="800"/>
              </a:spcAft>
              <a:buSzPts val="1000"/>
              <a:buFont typeface="Symbol" panose="05050102010706020507" pitchFamily="18" charset="2"/>
              <a:buChar char=""/>
              <a:tabLst>
                <a:tab pos="457200" algn="l"/>
              </a:tabLst>
            </a:pPr>
            <a:endParaRPr lang="it-IT" sz="12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9" name="Segnaposto contenuto 7">
            <a:extLst>
              <a:ext uri="{FF2B5EF4-FFF2-40B4-BE49-F238E27FC236}">
                <a16:creationId xmlns:a16="http://schemas.microsoft.com/office/drawing/2014/main" id="{847DCEAD-E43E-425D-5791-E23835DA0AE0}"/>
              </a:ext>
            </a:extLst>
          </p:cNvPr>
          <p:cNvSpPr txBox="1">
            <a:spLocks/>
          </p:cNvSpPr>
          <p:nvPr/>
        </p:nvSpPr>
        <p:spPr>
          <a:xfrm>
            <a:off x="492172" y="4142173"/>
            <a:ext cx="2266607" cy="319134"/>
          </a:xfrm>
          <a:prstGeom prst="rect">
            <a:avLst/>
          </a:prstGeom>
        </p:spPr>
        <p:txBody>
          <a:bodyPr/>
          <a:lstStyle>
            <a:lvl1pPr marL="0" indent="0" algn="l" defTabSz="309563" rtl="0" eaLnBrk="0" fontAlgn="base" hangingPunct="0">
              <a:spcBef>
                <a:spcPct val="20000"/>
              </a:spcBef>
              <a:spcAft>
                <a:spcPct val="0"/>
              </a:spcAft>
              <a:buClr>
                <a:srgbClr val="0294CE"/>
              </a:buClr>
              <a:buFont typeface="Arial" panose="020B0604020202020204" pitchFamily="34" charset="0"/>
              <a:buNone/>
              <a:defRPr sz="1400" kern="1200">
                <a:solidFill>
                  <a:schemeClr val="tx1"/>
                </a:solidFill>
                <a:latin typeface="+mn-lt"/>
                <a:ea typeface="ヒラギノ角ゴ Pro W3" charset="0"/>
                <a:cs typeface="ヒラギノ角ゴ Pro W3" charset="0"/>
              </a:defRPr>
            </a:lvl1pPr>
            <a:lvl2pPr marL="504825" indent="-193675" algn="l" defTabSz="309563"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ヒラギノ角ゴ Pro W3" charset="0"/>
                <a:cs typeface="ヒラギノ角ゴ Pro W3" charset="0"/>
              </a:defRPr>
            </a:lvl2pPr>
            <a:lvl3pPr marL="776288" indent="-153988" algn="l" defTabSz="309563" rtl="0" eaLnBrk="0" fontAlgn="base" hangingPunct="0">
              <a:spcBef>
                <a:spcPct val="20000"/>
              </a:spcBef>
              <a:spcAft>
                <a:spcPct val="0"/>
              </a:spcAft>
              <a:buFont typeface="Arial" panose="020B0604020202020204" pitchFamily="34" charset="0"/>
              <a:buChar char="•"/>
              <a:defRPr sz="1050" kern="1200">
                <a:solidFill>
                  <a:schemeClr val="tx1"/>
                </a:solidFill>
                <a:latin typeface="+mn-lt"/>
                <a:ea typeface="ヒラギノ角ゴ Pro W3" charset="0"/>
                <a:cs typeface="ヒラギノ角ゴ Pro W3" charset="0"/>
              </a:defRPr>
            </a:lvl3pPr>
            <a:lvl4pPr marL="1087438" indent="-153988" algn="l" defTabSz="309563"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ヒラギノ角ゴ Pro W3" charset="0"/>
                <a:cs typeface="ヒラギノ角ゴ Pro W3" charset="0"/>
              </a:defRPr>
            </a:lvl4pPr>
            <a:lvl5pPr marL="1398588" indent="-153988" algn="l" defTabSz="309563"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ヒラギノ角ゴ Pro W3" charset="0"/>
                <a:cs typeface="ヒラギノ角ゴ Pro W3" charset="0"/>
              </a:defRPr>
            </a:lvl5pPr>
            <a:lvl6pPr marL="1710179" indent="-155471" algn="l" defTabSz="310942" rtl="0" eaLnBrk="1" latinLnBrk="0" hangingPunct="1">
              <a:spcBef>
                <a:spcPct val="20000"/>
              </a:spcBef>
              <a:buFont typeface="Arial"/>
              <a:buChar char="•"/>
              <a:defRPr sz="1360" kern="1200">
                <a:solidFill>
                  <a:schemeClr val="tx1"/>
                </a:solidFill>
                <a:latin typeface="+mn-lt"/>
                <a:ea typeface="+mn-ea"/>
                <a:cs typeface="+mn-cs"/>
              </a:defRPr>
            </a:lvl6pPr>
            <a:lvl7pPr marL="2021121" indent="-155471" algn="l" defTabSz="310942" rtl="0" eaLnBrk="1" latinLnBrk="0" hangingPunct="1">
              <a:spcBef>
                <a:spcPct val="20000"/>
              </a:spcBef>
              <a:buFont typeface="Arial"/>
              <a:buChar char="•"/>
              <a:defRPr sz="1360" kern="1200">
                <a:solidFill>
                  <a:schemeClr val="tx1"/>
                </a:solidFill>
                <a:latin typeface="+mn-lt"/>
                <a:ea typeface="+mn-ea"/>
                <a:cs typeface="+mn-cs"/>
              </a:defRPr>
            </a:lvl7pPr>
            <a:lvl8pPr marL="2332063" indent="-155471" algn="l" defTabSz="310942" rtl="0" eaLnBrk="1" latinLnBrk="0" hangingPunct="1">
              <a:spcBef>
                <a:spcPct val="20000"/>
              </a:spcBef>
              <a:buFont typeface="Arial"/>
              <a:buChar char="•"/>
              <a:defRPr sz="1360" kern="1200">
                <a:solidFill>
                  <a:schemeClr val="tx1"/>
                </a:solidFill>
                <a:latin typeface="+mn-lt"/>
                <a:ea typeface="+mn-ea"/>
                <a:cs typeface="+mn-cs"/>
              </a:defRPr>
            </a:lvl8pPr>
            <a:lvl9pPr marL="2643005" indent="-155471" algn="l" defTabSz="310942" rtl="0" eaLnBrk="1" latinLnBrk="0" hangingPunct="1">
              <a:spcBef>
                <a:spcPct val="20000"/>
              </a:spcBef>
              <a:buFont typeface="Arial"/>
              <a:buChar char="•"/>
              <a:defRPr sz="1360" kern="1200">
                <a:solidFill>
                  <a:schemeClr val="tx1"/>
                </a:solidFill>
                <a:latin typeface="+mn-lt"/>
                <a:ea typeface="+mn-ea"/>
                <a:cs typeface="+mn-cs"/>
              </a:defRPr>
            </a:lvl9pPr>
          </a:lstStyle>
          <a:p>
            <a:pPr marL="171450" indent="-171450">
              <a:lnSpc>
                <a:spcPct val="107000"/>
              </a:lnSpc>
              <a:spcAft>
                <a:spcPts val="800"/>
              </a:spcAft>
              <a:buSzPts val="1000"/>
              <a:buFont typeface="Arial" panose="020B060402020202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Assegnatari</a:t>
            </a:r>
          </a:p>
          <a:p>
            <a:pPr marL="171450" indent="-171450">
              <a:lnSpc>
                <a:spcPct val="107000"/>
              </a:lnSpc>
              <a:spcAft>
                <a:spcPts val="800"/>
              </a:spcAft>
              <a:buSzPts val="1000"/>
              <a:buFont typeface="Arial" panose="020B0604020202020204" pitchFamily="34" charset="0"/>
              <a:buChar char="•"/>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indent="-342900">
              <a:lnSpc>
                <a:spcPct val="107000"/>
              </a:lnSpc>
              <a:spcAft>
                <a:spcPts val="800"/>
              </a:spcAft>
              <a:buSzPts val="1000"/>
              <a:buFont typeface="Symbol" panose="05050102010706020507" pitchFamily="18" charset="2"/>
              <a:buChar char=""/>
              <a:tabLst>
                <a:tab pos="457200" algn="l"/>
              </a:tabLst>
            </a:pPr>
            <a:endParaRPr lang="it-IT" sz="12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Segnaposto contenuto 7">
            <a:extLst>
              <a:ext uri="{FF2B5EF4-FFF2-40B4-BE49-F238E27FC236}">
                <a16:creationId xmlns:a16="http://schemas.microsoft.com/office/drawing/2014/main" id="{0C896B2C-4E12-4646-4B5A-71324EE46F87}"/>
              </a:ext>
            </a:extLst>
          </p:cNvPr>
          <p:cNvSpPr txBox="1">
            <a:spLocks/>
          </p:cNvSpPr>
          <p:nvPr/>
        </p:nvSpPr>
        <p:spPr>
          <a:xfrm>
            <a:off x="428376" y="2184248"/>
            <a:ext cx="2266607" cy="466803"/>
          </a:xfrm>
          <a:prstGeom prst="rect">
            <a:avLst/>
          </a:prstGeom>
        </p:spPr>
        <p:txBody>
          <a:bodyPr/>
          <a:lstStyle>
            <a:lvl1pPr marL="0" indent="0" algn="l" defTabSz="309563" rtl="0" eaLnBrk="0" fontAlgn="base" hangingPunct="0">
              <a:spcBef>
                <a:spcPct val="20000"/>
              </a:spcBef>
              <a:spcAft>
                <a:spcPct val="0"/>
              </a:spcAft>
              <a:buClr>
                <a:srgbClr val="0294CE"/>
              </a:buClr>
              <a:buFont typeface="Arial" panose="020B0604020202020204" pitchFamily="34" charset="0"/>
              <a:buNone/>
              <a:defRPr sz="1400" kern="1200">
                <a:solidFill>
                  <a:schemeClr val="tx1"/>
                </a:solidFill>
                <a:latin typeface="+mn-lt"/>
                <a:ea typeface="ヒラギノ角ゴ Pro W3" charset="0"/>
                <a:cs typeface="ヒラギノ角ゴ Pro W3" charset="0"/>
              </a:defRPr>
            </a:lvl1pPr>
            <a:lvl2pPr marL="504825" indent="-193675" algn="l" defTabSz="309563"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ヒラギノ角ゴ Pro W3" charset="0"/>
                <a:cs typeface="ヒラギノ角ゴ Pro W3" charset="0"/>
              </a:defRPr>
            </a:lvl2pPr>
            <a:lvl3pPr marL="776288" indent="-153988" algn="l" defTabSz="309563" rtl="0" eaLnBrk="0" fontAlgn="base" hangingPunct="0">
              <a:spcBef>
                <a:spcPct val="20000"/>
              </a:spcBef>
              <a:spcAft>
                <a:spcPct val="0"/>
              </a:spcAft>
              <a:buFont typeface="Arial" panose="020B0604020202020204" pitchFamily="34" charset="0"/>
              <a:buChar char="•"/>
              <a:defRPr sz="1050" kern="1200">
                <a:solidFill>
                  <a:schemeClr val="tx1"/>
                </a:solidFill>
                <a:latin typeface="+mn-lt"/>
                <a:ea typeface="ヒラギノ角ゴ Pro W3" charset="0"/>
                <a:cs typeface="ヒラギノ角ゴ Pro W3" charset="0"/>
              </a:defRPr>
            </a:lvl3pPr>
            <a:lvl4pPr marL="1087438" indent="-153988" algn="l" defTabSz="309563"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ヒラギノ角ゴ Pro W3" charset="0"/>
                <a:cs typeface="ヒラギノ角ゴ Pro W3" charset="0"/>
              </a:defRPr>
            </a:lvl4pPr>
            <a:lvl5pPr marL="1398588" indent="-153988" algn="l" defTabSz="309563"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ヒラギノ角ゴ Pro W3" charset="0"/>
                <a:cs typeface="ヒラギノ角ゴ Pro W3" charset="0"/>
              </a:defRPr>
            </a:lvl5pPr>
            <a:lvl6pPr marL="1710179" indent="-155471" algn="l" defTabSz="310942" rtl="0" eaLnBrk="1" latinLnBrk="0" hangingPunct="1">
              <a:spcBef>
                <a:spcPct val="20000"/>
              </a:spcBef>
              <a:buFont typeface="Arial"/>
              <a:buChar char="•"/>
              <a:defRPr sz="1360" kern="1200">
                <a:solidFill>
                  <a:schemeClr val="tx1"/>
                </a:solidFill>
                <a:latin typeface="+mn-lt"/>
                <a:ea typeface="+mn-ea"/>
                <a:cs typeface="+mn-cs"/>
              </a:defRPr>
            </a:lvl6pPr>
            <a:lvl7pPr marL="2021121" indent="-155471" algn="l" defTabSz="310942" rtl="0" eaLnBrk="1" latinLnBrk="0" hangingPunct="1">
              <a:spcBef>
                <a:spcPct val="20000"/>
              </a:spcBef>
              <a:buFont typeface="Arial"/>
              <a:buChar char="•"/>
              <a:defRPr sz="1360" kern="1200">
                <a:solidFill>
                  <a:schemeClr val="tx1"/>
                </a:solidFill>
                <a:latin typeface="+mn-lt"/>
                <a:ea typeface="+mn-ea"/>
                <a:cs typeface="+mn-cs"/>
              </a:defRPr>
            </a:lvl7pPr>
            <a:lvl8pPr marL="2332063" indent="-155471" algn="l" defTabSz="310942" rtl="0" eaLnBrk="1" latinLnBrk="0" hangingPunct="1">
              <a:spcBef>
                <a:spcPct val="20000"/>
              </a:spcBef>
              <a:buFont typeface="Arial"/>
              <a:buChar char="•"/>
              <a:defRPr sz="1360" kern="1200">
                <a:solidFill>
                  <a:schemeClr val="tx1"/>
                </a:solidFill>
                <a:latin typeface="+mn-lt"/>
                <a:ea typeface="+mn-ea"/>
                <a:cs typeface="+mn-cs"/>
              </a:defRPr>
            </a:lvl8pPr>
            <a:lvl9pPr marL="2643005" indent="-155471" algn="l" defTabSz="310942" rtl="0" eaLnBrk="1" latinLnBrk="0" hangingPunct="1">
              <a:spcBef>
                <a:spcPct val="20000"/>
              </a:spcBef>
              <a:buFont typeface="Arial"/>
              <a:buChar char="•"/>
              <a:defRPr sz="1360" kern="1200">
                <a:solidFill>
                  <a:schemeClr val="tx1"/>
                </a:solidFill>
                <a:latin typeface="+mn-lt"/>
                <a:ea typeface="+mn-ea"/>
                <a:cs typeface="+mn-cs"/>
              </a:defRPr>
            </a:lvl9pPr>
          </a:lstStyle>
          <a:p>
            <a:pPr marL="171450" indent="-171450">
              <a:lnSpc>
                <a:spcPct val="107000"/>
              </a:lnSpc>
              <a:spcAft>
                <a:spcPts val="800"/>
              </a:spcAft>
              <a:buSzPts val="1000"/>
              <a:buFont typeface="Arial" panose="020B060402020202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Soggetti</a:t>
            </a:r>
          </a:p>
          <a:p>
            <a:pPr marL="171450" indent="-171450">
              <a:lnSpc>
                <a:spcPct val="107000"/>
              </a:lnSpc>
              <a:spcAft>
                <a:spcPts val="800"/>
              </a:spcAft>
              <a:buSzPts val="1000"/>
              <a:buFont typeface="Arial" panose="020B0604020202020204" pitchFamily="34" charset="0"/>
              <a:buChar char="•"/>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indent="-342900">
              <a:lnSpc>
                <a:spcPct val="107000"/>
              </a:lnSpc>
              <a:spcAft>
                <a:spcPts val="800"/>
              </a:spcAft>
              <a:buSzPts val="1000"/>
              <a:buFont typeface="Symbol" panose="05050102010706020507" pitchFamily="18" charset="2"/>
              <a:buChar char=""/>
              <a:tabLst>
                <a:tab pos="457200" algn="l"/>
              </a:tabLst>
            </a:pPr>
            <a:endParaRPr lang="it-IT" sz="12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Freccia a destra 3">
            <a:extLst>
              <a:ext uri="{FF2B5EF4-FFF2-40B4-BE49-F238E27FC236}">
                <a16:creationId xmlns:a16="http://schemas.microsoft.com/office/drawing/2014/main" id="{36C9A182-540A-3C35-79CD-1B59C2C00B11}"/>
              </a:ext>
            </a:extLst>
          </p:cNvPr>
          <p:cNvSpPr/>
          <p:nvPr/>
        </p:nvSpPr>
        <p:spPr>
          <a:xfrm>
            <a:off x="1714079" y="849433"/>
            <a:ext cx="943037" cy="2095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Freccia a destra 4">
            <a:extLst>
              <a:ext uri="{FF2B5EF4-FFF2-40B4-BE49-F238E27FC236}">
                <a16:creationId xmlns:a16="http://schemas.microsoft.com/office/drawing/2014/main" id="{E7083A1E-9F83-1E3E-7EB2-565E652F9047}"/>
              </a:ext>
            </a:extLst>
          </p:cNvPr>
          <p:cNvSpPr/>
          <p:nvPr/>
        </p:nvSpPr>
        <p:spPr>
          <a:xfrm>
            <a:off x="1625475" y="2220312"/>
            <a:ext cx="943037" cy="2095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Freccia a destra 6">
            <a:extLst>
              <a:ext uri="{FF2B5EF4-FFF2-40B4-BE49-F238E27FC236}">
                <a16:creationId xmlns:a16="http://schemas.microsoft.com/office/drawing/2014/main" id="{B5C0D550-B6C9-CC20-318F-2B561797A9B5}"/>
              </a:ext>
            </a:extLst>
          </p:cNvPr>
          <p:cNvSpPr/>
          <p:nvPr/>
        </p:nvSpPr>
        <p:spPr>
          <a:xfrm>
            <a:off x="1751946" y="4189292"/>
            <a:ext cx="943037" cy="2095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31126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7AEDF-1DA0-F2C5-9238-FD00B1D70113}"/>
            </a:ext>
          </a:extLst>
        </p:cNvPr>
        <p:cNvGrpSpPr/>
        <p:nvPr/>
      </p:nvGrpSpPr>
      <p:grpSpPr>
        <a:xfrm>
          <a:off x="0" y="0"/>
          <a:ext cx="0" cy="0"/>
          <a:chOff x="0" y="0"/>
          <a:chExt cx="0" cy="0"/>
        </a:xfrm>
      </p:grpSpPr>
      <p:sp>
        <p:nvSpPr>
          <p:cNvPr id="8" name="Segnaposto contenuto 7">
            <a:extLst>
              <a:ext uri="{FF2B5EF4-FFF2-40B4-BE49-F238E27FC236}">
                <a16:creationId xmlns:a16="http://schemas.microsoft.com/office/drawing/2014/main" id="{600A9568-BF83-180D-57A2-1D93845D515C}"/>
              </a:ext>
            </a:extLst>
          </p:cNvPr>
          <p:cNvSpPr>
            <a:spLocks noGrp="1"/>
          </p:cNvSpPr>
          <p:nvPr>
            <p:ph sz="quarter" idx="11"/>
          </p:nvPr>
        </p:nvSpPr>
        <p:spPr>
          <a:xfrm>
            <a:off x="6465596" y="1731018"/>
            <a:ext cx="2266607" cy="1371409"/>
          </a:xfrm>
        </p:spPr>
        <p:txBody>
          <a:bodyPr/>
          <a:lstStyle/>
          <a:p>
            <a:pPr lvl="0" algn="just">
              <a:lnSpc>
                <a:spcPct val="107000"/>
              </a:lnSpc>
              <a:spcAft>
                <a:spcPts val="800"/>
              </a:spcAft>
              <a:buSzPts val="1000"/>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Dal tab Gestione Lavori Denuncia selezionare il tasto «modifica dati» per abilitare la pagina di editing delle informazioni</a:t>
            </a:r>
          </a:p>
          <a:p>
            <a:pPr marL="171450" lvl="0" indent="-171450">
              <a:lnSpc>
                <a:spcPct val="107000"/>
              </a:lnSpc>
              <a:spcAft>
                <a:spcPts val="800"/>
              </a:spcAft>
              <a:buSzPts val="1000"/>
              <a:buFont typeface="Arial" panose="020B0604020202020204" pitchFamily="34" charset="0"/>
              <a:buChar char="•"/>
              <a:tabLst>
                <a:tab pos="457200" algn="l"/>
              </a:tabLst>
            </a:pPr>
            <a:endPar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olo 5">
            <a:extLst>
              <a:ext uri="{FF2B5EF4-FFF2-40B4-BE49-F238E27FC236}">
                <a16:creationId xmlns:a16="http://schemas.microsoft.com/office/drawing/2014/main" id="{089FE30D-AA47-1225-AC55-5C7191BFA8EA}"/>
              </a:ext>
            </a:extLst>
          </p:cNvPr>
          <p:cNvSpPr>
            <a:spLocks noGrp="1"/>
          </p:cNvSpPr>
          <p:nvPr>
            <p:ph type="title"/>
          </p:nvPr>
        </p:nvSpPr>
        <p:spPr/>
        <p:txBody>
          <a:bodyPr/>
          <a:lstStyle/>
          <a:p>
            <a:r>
              <a:rPr lang="it-IT" dirty="0"/>
              <a:t>Inserimento/Modifica Dati gestione lavori Denuncia – MUDE Open</a:t>
            </a:r>
          </a:p>
        </p:txBody>
      </p:sp>
      <p:sp>
        <p:nvSpPr>
          <p:cNvPr id="17" name="Segnaposto contenuto 7">
            <a:extLst>
              <a:ext uri="{FF2B5EF4-FFF2-40B4-BE49-F238E27FC236}">
                <a16:creationId xmlns:a16="http://schemas.microsoft.com/office/drawing/2014/main" id="{1683FE48-1F32-928F-2AAF-0C3F2EDE9E51}"/>
              </a:ext>
            </a:extLst>
          </p:cNvPr>
          <p:cNvSpPr txBox="1">
            <a:spLocks/>
          </p:cNvSpPr>
          <p:nvPr/>
        </p:nvSpPr>
        <p:spPr>
          <a:xfrm>
            <a:off x="580776" y="1865044"/>
            <a:ext cx="2266607" cy="1413411"/>
          </a:xfrm>
          <a:prstGeom prst="rect">
            <a:avLst/>
          </a:prstGeom>
        </p:spPr>
        <p:txBody>
          <a:bodyPr/>
          <a:lstStyle>
            <a:lvl1pPr marL="0" indent="0" algn="l" defTabSz="309563" rtl="0" eaLnBrk="0" fontAlgn="base" hangingPunct="0">
              <a:spcBef>
                <a:spcPct val="20000"/>
              </a:spcBef>
              <a:spcAft>
                <a:spcPct val="0"/>
              </a:spcAft>
              <a:buClr>
                <a:srgbClr val="0294CE"/>
              </a:buClr>
              <a:buFont typeface="Arial" panose="020B0604020202020204" pitchFamily="34" charset="0"/>
              <a:buNone/>
              <a:defRPr sz="1400" kern="1200">
                <a:solidFill>
                  <a:schemeClr val="tx1"/>
                </a:solidFill>
                <a:latin typeface="+mn-lt"/>
                <a:ea typeface="ヒラギノ角ゴ Pro W3" charset="0"/>
                <a:cs typeface="ヒラギノ角ゴ Pro W3" charset="0"/>
              </a:defRPr>
            </a:lvl1pPr>
            <a:lvl2pPr marL="504825" indent="-193675" algn="l" defTabSz="309563"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ヒラギノ角ゴ Pro W3" charset="0"/>
                <a:cs typeface="ヒラギノ角ゴ Pro W3" charset="0"/>
              </a:defRPr>
            </a:lvl2pPr>
            <a:lvl3pPr marL="776288" indent="-153988" algn="l" defTabSz="309563" rtl="0" eaLnBrk="0" fontAlgn="base" hangingPunct="0">
              <a:spcBef>
                <a:spcPct val="20000"/>
              </a:spcBef>
              <a:spcAft>
                <a:spcPct val="0"/>
              </a:spcAft>
              <a:buFont typeface="Arial" panose="020B0604020202020204" pitchFamily="34" charset="0"/>
              <a:buChar char="•"/>
              <a:defRPr sz="1050" kern="1200">
                <a:solidFill>
                  <a:schemeClr val="tx1"/>
                </a:solidFill>
                <a:latin typeface="+mn-lt"/>
                <a:ea typeface="ヒラギノ角ゴ Pro W3" charset="0"/>
                <a:cs typeface="ヒラギノ角ゴ Pro W3" charset="0"/>
              </a:defRPr>
            </a:lvl3pPr>
            <a:lvl4pPr marL="1087438" indent="-153988" algn="l" defTabSz="309563"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ヒラギノ角ゴ Pro W3" charset="0"/>
                <a:cs typeface="ヒラギノ角ゴ Pro W3" charset="0"/>
              </a:defRPr>
            </a:lvl4pPr>
            <a:lvl5pPr marL="1398588" indent="-153988" algn="l" defTabSz="309563"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ヒラギノ角ゴ Pro W3" charset="0"/>
                <a:cs typeface="ヒラギノ角ゴ Pro W3" charset="0"/>
              </a:defRPr>
            </a:lvl5pPr>
            <a:lvl6pPr marL="1710179" indent="-155471" algn="l" defTabSz="310942" rtl="0" eaLnBrk="1" latinLnBrk="0" hangingPunct="1">
              <a:spcBef>
                <a:spcPct val="20000"/>
              </a:spcBef>
              <a:buFont typeface="Arial"/>
              <a:buChar char="•"/>
              <a:defRPr sz="1360" kern="1200">
                <a:solidFill>
                  <a:schemeClr val="tx1"/>
                </a:solidFill>
                <a:latin typeface="+mn-lt"/>
                <a:ea typeface="+mn-ea"/>
                <a:cs typeface="+mn-cs"/>
              </a:defRPr>
            </a:lvl6pPr>
            <a:lvl7pPr marL="2021121" indent="-155471" algn="l" defTabSz="310942" rtl="0" eaLnBrk="1" latinLnBrk="0" hangingPunct="1">
              <a:spcBef>
                <a:spcPct val="20000"/>
              </a:spcBef>
              <a:buFont typeface="Arial"/>
              <a:buChar char="•"/>
              <a:defRPr sz="1360" kern="1200">
                <a:solidFill>
                  <a:schemeClr val="tx1"/>
                </a:solidFill>
                <a:latin typeface="+mn-lt"/>
                <a:ea typeface="+mn-ea"/>
                <a:cs typeface="+mn-cs"/>
              </a:defRPr>
            </a:lvl7pPr>
            <a:lvl8pPr marL="2332063" indent="-155471" algn="l" defTabSz="310942" rtl="0" eaLnBrk="1" latinLnBrk="0" hangingPunct="1">
              <a:spcBef>
                <a:spcPct val="20000"/>
              </a:spcBef>
              <a:buFont typeface="Arial"/>
              <a:buChar char="•"/>
              <a:defRPr sz="1360" kern="1200">
                <a:solidFill>
                  <a:schemeClr val="tx1"/>
                </a:solidFill>
                <a:latin typeface="+mn-lt"/>
                <a:ea typeface="+mn-ea"/>
                <a:cs typeface="+mn-cs"/>
              </a:defRPr>
            </a:lvl8pPr>
            <a:lvl9pPr marL="2643005" indent="-155471" algn="l" defTabSz="310942" rtl="0" eaLnBrk="1" latinLnBrk="0" hangingPunct="1">
              <a:spcBef>
                <a:spcPct val="20000"/>
              </a:spcBef>
              <a:buFont typeface="Arial"/>
              <a:buChar char="•"/>
              <a:defRPr sz="1360" kern="1200">
                <a:solidFill>
                  <a:schemeClr val="tx1"/>
                </a:solidFill>
                <a:latin typeface="+mn-lt"/>
                <a:ea typeface="+mn-ea"/>
                <a:cs typeface="+mn-cs"/>
              </a:defRPr>
            </a:lvl9pPr>
          </a:lstStyle>
          <a:p>
            <a:pPr marL="171450" indent="-171450">
              <a:lnSpc>
                <a:spcPct val="107000"/>
              </a:lnSpc>
              <a:spcAft>
                <a:spcPts val="800"/>
              </a:spcAft>
              <a:buSzPts val="1000"/>
              <a:buFont typeface="Arial" panose="020B0604020202020204" pitchFamily="34" charset="0"/>
              <a:buChar char="•"/>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indent="-342900">
              <a:lnSpc>
                <a:spcPct val="107000"/>
              </a:lnSpc>
              <a:spcAft>
                <a:spcPts val="800"/>
              </a:spcAft>
              <a:buSzPts val="1000"/>
              <a:buFont typeface="Symbol" panose="05050102010706020507" pitchFamily="18" charset="2"/>
              <a:buChar char=""/>
              <a:tabLst>
                <a:tab pos="457200" algn="l"/>
              </a:tabLst>
            </a:pPr>
            <a:endParaRPr lang="it-IT" sz="12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Freccia a destra 3">
            <a:extLst>
              <a:ext uri="{FF2B5EF4-FFF2-40B4-BE49-F238E27FC236}">
                <a16:creationId xmlns:a16="http://schemas.microsoft.com/office/drawing/2014/main" id="{A4387E2A-14F4-0EA4-2C83-6E20E748E332}"/>
              </a:ext>
            </a:extLst>
          </p:cNvPr>
          <p:cNvSpPr/>
          <p:nvPr/>
        </p:nvSpPr>
        <p:spPr>
          <a:xfrm>
            <a:off x="256032" y="2828731"/>
            <a:ext cx="943037" cy="2095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Freccia a destra 4">
            <a:extLst>
              <a:ext uri="{FF2B5EF4-FFF2-40B4-BE49-F238E27FC236}">
                <a16:creationId xmlns:a16="http://schemas.microsoft.com/office/drawing/2014/main" id="{8FA64BDC-50B1-2E46-6ADB-64D19AED975D}"/>
              </a:ext>
            </a:extLst>
          </p:cNvPr>
          <p:cNvSpPr/>
          <p:nvPr/>
        </p:nvSpPr>
        <p:spPr>
          <a:xfrm rot="19490567" flipH="1">
            <a:off x="5616064" y="2689688"/>
            <a:ext cx="772120" cy="2095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028" name="Picture 4">
            <a:extLst>
              <a:ext uri="{FF2B5EF4-FFF2-40B4-BE49-F238E27FC236}">
                <a16:creationId xmlns:a16="http://schemas.microsoft.com/office/drawing/2014/main" id="{7DFE5D58-665D-3832-D192-C13197912C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296" y="853837"/>
            <a:ext cx="5197356" cy="23721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548B88E-B92A-0012-E4A8-BDA3745144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069" y="2989390"/>
            <a:ext cx="3491723" cy="1975757"/>
          </a:xfrm>
          <a:prstGeom prst="rect">
            <a:avLst/>
          </a:prstGeom>
          <a:noFill/>
          <a:extLst>
            <a:ext uri="{909E8E84-426E-40DD-AFC4-6F175D3DCCD1}">
              <a14:hiddenFill xmlns:a14="http://schemas.microsoft.com/office/drawing/2010/main">
                <a:solidFill>
                  <a:srgbClr val="FFFFFF"/>
                </a:solidFill>
              </a14:hiddenFill>
            </a:ext>
          </a:extLst>
        </p:spPr>
      </p:pic>
      <p:sp>
        <p:nvSpPr>
          <p:cNvPr id="2" name="Freccia circolare a sinistra 1">
            <a:extLst>
              <a:ext uri="{FF2B5EF4-FFF2-40B4-BE49-F238E27FC236}">
                <a16:creationId xmlns:a16="http://schemas.microsoft.com/office/drawing/2014/main" id="{C2046A9A-B89C-B57D-C67D-A2132BA6B72F}"/>
              </a:ext>
            </a:extLst>
          </p:cNvPr>
          <p:cNvSpPr/>
          <p:nvPr/>
        </p:nvSpPr>
        <p:spPr>
          <a:xfrm rot="3255340">
            <a:off x="4695331" y="3351948"/>
            <a:ext cx="462323" cy="660264"/>
          </a:xfrm>
          <a:prstGeom prst="curvedLeftArrow">
            <a:avLst>
              <a:gd name="adj1" fmla="val 25000"/>
              <a:gd name="adj2" fmla="val 50000"/>
              <a:gd name="adj3" fmla="val 3770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876568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0BAE4-6E59-45DA-027A-B2F8309B1533}"/>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464D536E-AC64-F6B2-EC5C-86F5DC746DB2}"/>
              </a:ext>
            </a:extLst>
          </p:cNvPr>
          <p:cNvSpPr>
            <a:spLocks noGrp="1"/>
          </p:cNvSpPr>
          <p:nvPr>
            <p:ph type="title"/>
          </p:nvPr>
        </p:nvSpPr>
        <p:spPr/>
        <p:txBody>
          <a:bodyPr/>
          <a:lstStyle/>
          <a:p>
            <a:r>
              <a:rPr lang="it-IT" dirty="0"/>
              <a:t>Invio notifiche di cortesia dal BO di MUDE Open (1)</a:t>
            </a:r>
          </a:p>
        </p:txBody>
      </p:sp>
      <p:sp>
        <p:nvSpPr>
          <p:cNvPr id="17" name="Segnaposto contenuto 7">
            <a:extLst>
              <a:ext uri="{FF2B5EF4-FFF2-40B4-BE49-F238E27FC236}">
                <a16:creationId xmlns:a16="http://schemas.microsoft.com/office/drawing/2014/main" id="{1DCCDAF8-CB76-6415-AF76-074A69A9A9CA}"/>
              </a:ext>
            </a:extLst>
          </p:cNvPr>
          <p:cNvSpPr txBox="1">
            <a:spLocks/>
          </p:cNvSpPr>
          <p:nvPr/>
        </p:nvSpPr>
        <p:spPr>
          <a:xfrm>
            <a:off x="312988" y="911476"/>
            <a:ext cx="2214676" cy="316433"/>
          </a:xfrm>
          <a:prstGeom prst="rect">
            <a:avLst/>
          </a:prstGeom>
        </p:spPr>
        <p:txBody>
          <a:bodyPr/>
          <a:lstStyle>
            <a:lvl1pPr marL="0" indent="0" algn="l" defTabSz="309563" rtl="0" eaLnBrk="0" fontAlgn="base" hangingPunct="0">
              <a:spcBef>
                <a:spcPct val="20000"/>
              </a:spcBef>
              <a:spcAft>
                <a:spcPct val="0"/>
              </a:spcAft>
              <a:buClr>
                <a:srgbClr val="0294CE"/>
              </a:buClr>
              <a:buFont typeface="Arial" panose="020B0604020202020204" pitchFamily="34" charset="0"/>
              <a:buNone/>
              <a:defRPr sz="1400" kern="1200">
                <a:solidFill>
                  <a:schemeClr val="tx1"/>
                </a:solidFill>
                <a:latin typeface="+mn-lt"/>
                <a:ea typeface="ヒラギノ角ゴ Pro W3" charset="0"/>
                <a:cs typeface="ヒラギノ角ゴ Pro W3" charset="0"/>
              </a:defRPr>
            </a:lvl1pPr>
            <a:lvl2pPr marL="504825" indent="-193675" algn="l" defTabSz="309563"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ヒラギノ角ゴ Pro W3" charset="0"/>
                <a:cs typeface="ヒラギノ角ゴ Pro W3" charset="0"/>
              </a:defRPr>
            </a:lvl2pPr>
            <a:lvl3pPr marL="776288" indent="-153988" algn="l" defTabSz="309563" rtl="0" eaLnBrk="0" fontAlgn="base" hangingPunct="0">
              <a:spcBef>
                <a:spcPct val="20000"/>
              </a:spcBef>
              <a:spcAft>
                <a:spcPct val="0"/>
              </a:spcAft>
              <a:buFont typeface="Arial" panose="020B0604020202020204" pitchFamily="34" charset="0"/>
              <a:buChar char="•"/>
              <a:defRPr sz="1050" kern="1200">
                <a:solidFill>
                  <a:schemeClr val="tx1"/>
                </a:solidFill>
                <a:latin typeface="+mn-lt"/>
                <a:ea typeface="ヒラギノ角ゴ Pro W3" charset="0"/>
                <a:cs typeface="ヒラギノ角ゴ Pro W3" charset="0"/>
              </a:defRPr>
            </a:lvl3pPr>
            <a:lvl4pPr marL="1087438" indent="-153988" algn="l" defTabSz="309563"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ヒラギノ角ゴ Pro W3" charset="0"/>
                <a:cs typeface="ヒラギノ角ゴ Pro W3" charset="0"/>
              </a:defRPr>
            </a:lvl4pPr>
            <a:lvl5pPr marL="1398588" indent="-153988" algn="l" defTabSz="309563"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ヒラギノ角ゴ Pro W3" charset="0"/>
                <a:cs typeface="ヒラギノ角ゴ Pro W3" charset="0"/>
              </a:defRPr>
            </a:lvl5pPr>
            <a:lvl6pPr marL="1710179" indent="-155471" algn="l" defTabSz="310942" rtl="0" eaLnBrk="1" latinLnBrk="0" hangingPunct="1">
              <a:spcBef>
                <a:spcPct val="20000"/>
              </a:spcBef>
              <a:buFont typeface="Arial"/>
              <a:buChar char="•"/>
              <a:defRPr sz="1360" kern="1200">
                <a:solidFill>
                  <a:schemeClr val="tx1"/>
                </a:solidFill>
                <a:latin typeface="+mn-lt"/>
                <a:ea typeface="+mn-ea"/>
                <a:cs typeface="+mn-cs"/>
              </a:defRPr>
            </a:lvl6pPr>
            <a:lvl7pPr marL="2021121" indent="-155471" algn="l" defTabSz="310942" rtl="0" eaLnBrk="1" latinLnBrk="0" hangingPunct="1">
              <a:spcBef>
                <a:spcPct val="20000"/>
              </a:spcBef>
              <a:buFont typeface="Arial"/>
              <a:buChar char="•"/>
              <a:defRPr sz="1360" kern="1200">
                <a:solidFill>
                  <a:schemeClr val="tx1"/>
                </a:solidFill>
                <a:latin typeface="+mn-lt"/>
                <a:ea typeface="+mn-ea"/>
                <a:cs typeface="+mn-cs"/>
              </a:defRPr>
            </a:lvl7pPr>
            <a:lvl8pPr marL="2332063" indent="-155471" algn="l" defTabSz="310942" rtl="0" eaLnBrk="1" latinLnBrk="0" hangingPunct="1">
              <a:spcBef>
                <a:spcPct val="20000"/>
              </a:spcBef>
              <a:buFont typeface="Arial"/>
              <a:buChar char="•"/>
              <a:defRPr sz="1360" kern="1200">
                <a:solidFill>
                  <a:schemeClr val="tx1"/>
                </a:solidFill>
                <a:latin typeface="+mn-lt"/>
                <a:ea typeface="+mn-ea"/>
                <a:cs typeface="+mn-cs"/>
              </a:defRPr>
            </a:lvl8pPr>
            <a:lvl9pPr marL="2643005" indent="-155471" algn="l" defTabSz="310942" rtl="0" eaLnBrk="1" latinLnBrk="0" hangingPunct="1">
              <a:spcBef>
                <a:spcPct val="20000"/>
              </a:spcBef>
              <a:buFont typeface="Arial"/>
              <a:buChar char="•"/>
              <a:defRPr sz="1360" kern="1200">
                <a:solidFill>
                  <a:schemeClr val="tx1"/>
                </a:solidFill>
                <a:latin typeface="+mn-lt"/>
                <a:ea typeface="+mn-ea"/>
                <a:cs typeface="+mn-cs"/>
              </a:defRPr>
            </a:lvl9pPr>
          </a:lstStyle>
          <a:p>
            <a:pPr algn="just">
              <a:lnSpc>
                <a:spcPct val="107000"/>
              </a:lnSpc>
              <a:spcAft>
                <a:spcPts val="800"/>
              </a:spcAft>
              <a:buSzPts val="1000"/>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Invio Notifiche senza allegato</a:t>
            </a:r>
          </a:p>
        </p:txBody>
      </p:sp>
      <p:pic>
        <p:nvPicPr>
          <p:cNvPr id="3" name="Immagine 2">
            <a:extLst>
              <a:ext uri="{FF2B5EF4-FFF2-40B4-BE49-F238E27FC236}">
                <a16:creationId xmlns:a16="http://schemas.microsoft.com/office/drawing/2014/main" id="{97618E39-90A0-CBCD-1643-A29A7A738493}"/>
              </a:ext>
            </a:extLst>
          </p:cNvPr>
          <p:cNvPicPr>
            <a:picLocks noChangeAspect="1"/>
          </p:cNvPicPr>
          <p:nvPr/>
        </p:nvPicPr>
        <p:blipFill>
          <a:blip r:embed="rId2"/>
          <a:stretch>
            <a:fillRect/>
          </a:stretch>
        </p:blipFill>
        <p:spPr>
          <a:xfrm>
            <a:off x="2630658" y="557090"/>
            <a:ext cx="3346157" cy="1689049"/>
          </a:xfrm>
          <a:prstGeom prst="rect">
            <a:avLst/>
          </a:prstGeom>
          <a:ln>
            <a:solidFill>
              <a:schemeClr val="accent1">
                <a:shade val="95000"/>
                <a:satMod val="105000"/>
              </a:schemeClr>
            </a:solidFill>
          </a:ln>
        </p:spPr>
      </p:pic>
      <p:pic>
        <p:nvPicPr>
          <p:cNvPr id="7" name="Immagine 6">
            <a:extLst>
              <a:ext uri="{FF2B5EF4-FFF2-40B4-BE49-F238E27FC236}">
                <a16:creationId xmlns:a16="http://schemas.microsoft.com/office/drawing/2014/main" id="{4AE2874C-7145-E458-7337-9120FA4D62DF}"/>
              </a:ext>
            </a:extLst>
          </p:cNvPr>
          <p:cNvPicPr>
            <a:picLocks noChangeAspect="1"/>
          </p:cNvPicPr>
          <p:nvPr/>
        </p:nvPicPr>
        <p:blipFill>
          <a:blip r:embed="rId3"/>
          <a:stretch>
            <a:fillRect/>
          </a:stretch>
        </p:blipFill>
        <p:spPr>
          <a:xfrm>
            <a:off x="3518711" y="1201093"/>
            <a:ext cx="2618977" cy="2376046"/>
          </a:xfrm>
          <a:prstGeom prst="rect">
            <a:avLst/>
          </a:prstGeom>
          <a:ln>
            <a:solidFill>
              <a:schemeClr val="accent1">
                <a:shade val="95000"/>
                <a:satMod val="105000"/>
              </a:schemeClr>
            </a:solidFill>
          </a:ln>
        </p:spPr>
      </p:pic>
      <p:sp>
        <p:nvSpPr>
          <p:cNvPr id="5" name="CasellaDiTesto 4">
            <a:extLst>
              <a:ext uri="{FF2B5EF4-FFF2-40B4-BE49-F238E27FC236}">
                <a16:creationId xmlns:a16="http://schemas.microsoft.com/office/drawing/2014/main" id="{D2C07832-1B6B-C731-DDC8-64C83E0E219C}"/>
              </a:ext>
            </a:extLst>
          </p:cNvPr>
          <p:cNvSpPr txBox="1"/>
          <p:nvPr/>
        </p:nvSpPr>
        <p:spPr>
          <a:xfrm>
            <a:off x="330122" y="1401615"/>
            <a:ext cx="2300536" cy="2050754"/>
          </a:xfrm>
          <a:prstGeom prst="rect">
            <a:avLst/>
          </a:prstGeom>
          <a:noFill/>
        </p:spPr>
        <p:txBody>
          <a:bodyPr wrap="square">
            <a:spAutoFit/>
          </a:bodyPr>
          <a:lstStyle/>
          <a:p>
            <a:pPr algn="just">
              <a:lnSpc>
                <a:spcPct val="107000"/>
              </a:lnSpc>
              <a:spcAft>
                <a:spcPts val="800"/>
              </a:spcAft>
              <a:buNone/>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La funzionalità permette di inviare delle comunicazioni da parte dell’ente al professionista che ha inviato l’istanza e al procuratore dell’istanza. Le notifiche saranno inviate via mail al professionista ma potrà anche consultarle dalla specifica pagina “Notifiche” del Front Office di </a:t>
            </a:r>
            <a:r>
              <a:rPr lang="it-IT" sz="1200" kern="0" dirty="0" err="1">
                <a:solidFill>
                  <a:srgbClr val="000000"/>
                </a:solidFill>
                <a:latin typeface="Tahoma" panose="020B0604030504040204" pitchFamily="34" charset="0"/>
                <a:ea typeface="Tahoma" panose="020B0604030504040204" pitchFamily="34" charset="0"/>
                <a:cs typeface="Tahoma" panose="020B0604030504040204" pitchFamily="34" charset="0"/>
              </a:rPr>
              <a:t>MudeOpen</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a:t>
            </a:r>
          </a:p>
        </p:txBody>
      </p:sp>
      <p:sp>
        <p:nvSpPr>
          <p:cNvPr id="9" name="CasellaDiTesto 8">
            <a:extLst>
              <a:ext uri="{FF2B5EF4-FFF2-40B4-BE49-F238E27FC236}">
                <a16:creationId xmlns:a16="http://schemas.microsoft.com/office/drawing/2014/main" id="{051946F9-0281-BC4D-FB69-AF144D3A35E4}"/>
              </a:ext>
            </a:extLst>
          </p:cNvPr>
          <p:cNvSpPr txBox="1"/>
          <p:nvPr/>
        </p:nvSpPr>
        <p:spPr>
          <a:xfrm>
            <a:off x="155325" y="3577139"/>
            <a:ext cx="4572000" cy="1260281"/>
          </a:xfrm>
          <a:prstGeom prst="rect">
            <a:avLst/>
          </a:prstGeom>
          <a:noFill/>
        </p:spPr>
        <p:txBody>
          <a:bodyPr wrap="square">
            <a:spAutoFit/>
          </a:bodyPr>
          <a:lstStyle/>
          <a:p>
            <a:pPr algn="just">
              <a:lnSpc>
                <a:spcPct val="107000"/>
              </a:lnSpc>
              <a:spcAft>
                <a:spcPts val="800"/>
              </a:spcAf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Dal Back Office di </a:t>
            </a:r>
            <a:r>
              <a:rPr lang="it-IT" sz="1200" kern="0" dirty="0" err="1">
                <a:solidFill>
                  <a:srgbClr val="000000"/>
                </a:solidFill>
                <a:latin typeface="Tahoma" panose="020B0604030504040204" pitchFamily="34" charset="0"/>
                <a:ea typeface="Tahoma" panose="020B0604030504040204" pitchFamily="34" charset="0"/>
                <a:cs typeface="Tahoma" panose="020B0604030504040204" pitchFamily="34" charset="0"/>
              </a:rPr>
              <a:t>MudeOpen</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 ricercare l’istanza per la quale si deve inviare la notifica e accedere al dettaglio istanza.  La ricerca dell’istanza può essere effettuata sia dalla ricerca pratiche sia  dalla ricerca istanze. Dal dettaglio dell’istanza selezionare il tasto “Notifiche” che aprirà la pagina di visualizzazione e inserimento della notifica</a:t>
            </a:r>
          </a:p>
        </p:txBody>
      </p:sp>
      <p:sp>
        <p:nvSpPr>
          <p:cNvPr id="11" name="CasellaDiTesto 10">
            <a:extLst>
              <a:ext uri="{FF2B5EF4-FFF2-40B4-BE49-F238E27FC236}">
                <a16:creationId xmlns:a16="http://schemas.microsoft.com/office/drawing/2014/main" id="{C5163F91-6EFF-C4FE-8458-CA7AECE58408}"/>
              </a:ext>
            </a:extLst>
          </p:cNvPr>
          <p:cNvSpPr txBox="1"/>
          <p:nvPr/>
        </p:nvSpPr>
        <p:spPr>
          <a:xfrm>
            <a:off x="6340226" y="2571671"/>
            <a:ext cx="2300537" cy="2445991"/>
          </a:xfrm>
          <a:prstGeom prst="rect">
            <a:avLst/>
          </a:prstGeom>
          <a:noFill/>
        </p:spPr>
        <p:txBody>
          <a:bodyPr wrap="square">
            <a:spAutoFit/>
          </a:bodyPr>
          <a:lstStyle/>
          <a:p>
            <a:pPr marL="342900" lvl="0" indent="-342900" algn="just">
              <a:lnSpc>
                <a:spcPct val="107000"/>
              </a:lnSpc>
              <a:buFont typeface="Aptos" panose="020B0004020202020204" pitchFamily="34" charset="0"/>
              <a:buChar char="-"/>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Selezionare da menù a tendina il tipo di notifica che si vuole inviare</a:t>
            </a:r>
          </a:p>
          <a:p>
            <a:pPr marL="342900" lvl="0" indent="-342900" algn="just">
              <a:lnSpc>
                <a:spcPct val="107000"/>
              </a:lnSpc>
              <a:buFont typeface="Aptos" panose="020B0004020202020204" pitchFamily="34" charset="0"/>
              <a:buChar char="-"/>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Selezionare da menù a tendina il mittente </a:t>
            </a:r>
          </a:p>
          <a:p>
            <a:pPr marL="342900" lvl="0" indent="-342900" algn="just">
              <a:lnSpc>
                <a:spcPct val="107000"/>
              </a:lnSpc>
              <a:buFont typeface="Aptos" panose="020B0004020202020204" pitchFamily="34" charset="0"/>
              <a:buChar char="-"/>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I destinatari sono precompilati </a:t>
            </a:r>
          </a:p>
          <a:p>
            <a:pPr marL="342900" lvl="0" indent="-342900" algn="just">
              <a:lnSpc>
                <a:spcPct val="107000"/>
              </a:lnSpc>
              <a:spcAft>
                <a:spcPts val="800"/>
              </a:spcAft>
              <a:buFont typeface="Aptos" panose="020B0004020202020204" pitchFamily="34" charset="0"/>
              <a:buChar char="-"/>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Oggetto precompilato con numero istanza e dicitura “Comunicazione da Ufficio Tecnico Regionale”. Il campo è modificabile</a:t>
            </a:r>
          </a:p>
        </p:txBody>
      </p:sp>
    </p:spTree>
    <p:extLst>
      <p:ext uri="{BB962C8B-B14F-4D97-AF65-F5344CB8AC3E}">
        <p14:creationId xmlns:p14="http://schemas.microsoft.com/office/powerpoint/2010/main" val="1704086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255F4E28-9660-0E4D-963E-E58D7789C518}"/>
              </a:ext>
            </a:extLst>
          </p:cNvPr>
          <p:cNvSpPr>
            <a:spLocks noGrp="1"/>
          </p:cNvSpPr>
          <p:nvPr>
            <p:ph type="title"/>
          </p:nvPr>
        </p:nvSpPr>
        <p:spPr/>
        <p:txBody>
          <a:bodyPr/>
          <a:lstStyle/>
          <a:p>
            <a:r>
              <a:rPr lang="it-IT" dirty="0"/>
              <a:t>MUDE Open – la Scrivania del Richiedente (1)</a:t>
            </a:r>
          </a:p>
        </p:txBody>
      </p:sp>
      <p:sp>
        <p:nvSpPr>
          <p:cNvPr id="2" name="Segnaposto contenuto 7">
            <a:extLst>
              <a:ext uri="{FF2B5EF4-FFF2-40B4-BE49-F238E27FC236}">
                <a16:creationId xmlns:a16="http://schemas.microsoft.com/office/drawing/2014/main" id="{83EC457B-D3BA-F5B2-94D1-C340AA7F7C2F}"/>
              </a:ext>
            </a:extLst>
          </p:cNvPr>
          <p:cNvSpPr>
            <a:spLocks noGrp="1"/>
          </p:cNvSpPr>
          <p:nvPr>
            <p:ph sz="quarter" idx="11"/>
          </p:nvPr>
        </p:nvSpPr>
        <p:spPr>
          <a:xfrm>
            <a:off x="406255" y="827420"/>
            <a:ext cx="3296106" cy="1966935"/>
          </a:xfrm>
        </p:spPr>
        <p:txBody>
          <a:bodyPr/>
          <a:lstStyle/>
          <a:p>
            <a:pPr lvl="0">
              <a:lnSpc>
                <a:spcPct val="107000"/>
              </a:lnSpc>
              <a:spcAft>
                <a:spcPts val="800"/>
              </a:spcAft>
              <a:buSzPts val="1000"/>
              <a:tabLst>
                <a:tab pos="457200" algn="l"/>
              </a:tabLst>
            </a:pPr>
            <a:r>
              <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I soggetti titolati presentano le Denunce strutturali e gli adempimenti successivi su MUDE Open:</a:t>
            </a:r>
          </a:p>
          <a:p>
            <a:pPr lvl="0">
              <a:lnSpc>
                <a:spcPct val="107000"/>
              </a:lnSpc>
              <a:spcAft>
                <a:spcPts val="800"/>
              </a:spcAft>
              <a:buSzPts val="1000"/>
              <a:tabLst>
                <a:tab pos="457200" algn="l"/>
              </a:tabLst>
            </a:pPr>
            <a:r>
              <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accesso dal portale    </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hlinkClick r:id="rId2"/>
              </a:rPr>
              <a:t>www.mude.piemonte.it</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 =&gt; sezione Richiedenti=&gt;ACCESSO AL SERVIZIO=&gt;Accesso alla scrivania del richiedente</a:t>
            </a:r>
            <a:endPar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5" name="Gruppo 14">
            <a:extLst>
              <a:ext uri="{FF2B5EF4-FFF2-40B4-BE49-F238E27FC236}">
                <a16:creationId xmlns:a16="http://schemas.microsoft.com/office/drawing/2014/main" id="{F6762C24-16FF-6B67-F8DF-C39A7A7D6DFB}"/>
              </a:ext>
            </a:extLst>
          </p:cNvPr>
          <p:cNvGrpSpPr/>
          <p:nvPr/>
        </p:nvGrpSpPr>
        <p:grpSpPr>
          <a:xfrm>
            <a:off x="4956961" y="527713"/>
            <a:ext cx="3459112" cy="2566347"/>
            <a:chOff x="4956961" y="527713"/>
            <a:chExt cx="3459112" cy="2566347"/>
          </a:xfrm>
        </p:grpSpPr>
        <p:pic>
          <p:nvPicPr>
            <p:cNvPr id="5" name="Immagine 4">
              <a:extLst>
                <a:ext uri="{FF2B5EF4-FFF2-40B4-BE49-F238E27FC236}">
                  <a16:creationId xmlns:a16="http://schemas.microsoft.com/office/drawing/2014/main" id="{E2EF055A-69AC-6C02-DF6C-943714D6BC65}"/>
                </a:ext>
              </a:extLst>
            </p:cNvPr>
            <p:cNvPicPr>
              <a:picLocks noChangeAspect="1"/>
            </p:cNvPicPr>
            <p:nvPr/>
          </p:nvPicPr>
          <p:blipFill>
            <a:blip r:embed="rId3"/>
            <a:stretch>
              <a:fillRect/>
            </a:stretch>
          </p:blipFill>
          <p:spPr>
            <a:xfrm>
              <a:off x="4956961" y="527713"/>
              <a:ext cx="3459112" cy="2566347"/>
            </a:xfrm>
            <a:prstGeom prst="rect">
              <a:avLst/>
            </a:prstGeom>
          </p:spPr>
        </p:pic>
        <p:sp>
          <p:nvSpPr>
            <p:cNvPr id="7" name="Ovale 6">
              <a:extLst>
                <a:ext uri="{FF2B5EF4-FFF2-40B4-BE49-F238E27FC236}">
                  <a16:creationId xmlns:a16="http://schemas.microsoft.com/office/drawing/2014/main" id="{B10A370D-A0AA-5CDF-7961-C114387645B2}"/>
                </a:ext>
              </a:extLst>
            </p:cNvPr>
            <p:cNvSpPr/>
            <p:nvPr/>
          </p:nvSpPr>
          <p:spPr>
            <a:xfrm>
              <a:off x="7434699" y="1783703"/>
              <a:ext cx="649009" cy="392179"/>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grpSp>
      <p:grpSp>
        <p:nvGrpSpPr>
          <p:cNvPr id="16" name="Gruppo 15">
            <a:extLst>
              <a:ext uri="{FF2B5EF4-FFF2-40B4-BE49-F238E27FC236}">
                <a16:creationId xmlns:a16="http://schemas.microsoft.com/office/drawing/2014/main" id="{60B50B2F-FF5B-A6E7-A17F-0E921BE5DCBE}"/>
              </a:ext>
            </a:extLst>
          </p:cNvPr>
          <p:cNvGrpSpPr/>
          <p:nvPr/>
        </p:nvGrpSpPr>
        <p:grpSpPr>
          <a:xfrm>
            <a:off x="4118567" y="1702182"/>
            <a:ext cx="3174729" cy="2400470"/>
            <a:chOff x="3747691" y="1810887"/>
            <a:chExt cx="3174729" cy="2400470"/>
          </a:xfrm>
        </p:grpSpPr>
        <p:pic>
          <p:nvPicPr>
            <p:cNvPr id="9" name="Immagine 8">
              <a:extLst>
                <a:ext uri="{FF2B5EF4-FFF2-40B4-BE49-F238E27FC236}">
                  <a16:creationId xmlns:a16="http://schemas.microsoft.com/office/drawing/2014/main" id="{22AC91D8-77EE-54CA-185A-0D515BA12221}"/>
                </a:ext>
              </a:extLst>
            </p:cNvPr>
            <p:cNvPicPr>
              <a:picLocks noChangeAspect="1"/>
            </p:cNvPicPr>
            <p:nvPr/>
          </p:nvPicPr>
          <p:blipFill>
            <a:blip r:embed="rId4"/>
            <a:stretch>
              <a:fillRect/>
            </a:stretch>
          </p:blipFill>
          <p:spPr>
            <a:xfrm>
              <a:off x="3747691" y="1810887"/>
              <a:ext cx="3174729" cy="2400470"/>
            </a:xfrm>
            <a:prstGeom prst="rect">
              <a:avLst/>
            </a:prstGeom>
          </p:spPr>
        </p:pic>
        <p:sp>
          <p:nvSpPr>
            <p:cNvPr id="11" name="Ovale 10">
              <a:extLst>
                <a:ext uri="{FF2B5EF4-FFF2-40B4-BE49-F238E27FC236}">
                  <a16:creationId xmlns:a16="http://schemas.microsoft.com/office/drawing/2014/main" id="{7FA1DC2A-E2D0-920B-8574-FFE3BEC15580}"/>
                </a:ext>
              </a:extLst>
            </p:cNvPr>
            <p:cNvSpPr/>
            <p:nvPr/>
          </p:nvSpPr>
          <p:spPr>
            <a:xfrm>
              <a:off x="3747691" y="3296011"/>
              <a:ext cx="979071" cy="272068"/>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grpSp>
      <p:sp>
        <p:nvSpPr>
          <p:cNvPr id="12" name="Segnaposto contenuto 7">
            <a:extLst>
              <a:ext uri="{FF2B5EF4-FFF2-40B4-BE49-F238E27FC236}">
                <a16:creationId xmlns:a16="http://schemas.microsoft.com/office/drawing/2014/main" id="{03D9FD5E-D211-501E-75F1-979F221F5EBB}"/>
              </a:ext>
            </a:extLst>
          </p:cNvPr>
          <p:cNvSpPr txBox="1">
            <a:spLocks/>
          </p:cNvSpPr>
          <p:nvPr/>
        </p:nvSpPr>
        <p:spPr>
          <a:xfrm>
            <a:off x="403264" y="2676407"/>
            <a:ext cx="3296106" cy="1966935"/>
          </a:xfrm>
          <a:prstGeom prst="rect">
            <a:avLst/>
          </a:prstGeom>
          <a:ln w="12700">
            <a:solidFill>
              <a:schemeClr val="accent1">
                <a:shade val="95000"/>
                <a:satMod val="105000"/>
              </a:schemeClr>
            </a:solidFill>
          </a:ln>
        </p:spPr>
        <p:txBody>
          <a:bodyPr/>
          <a:lstStyle>
            <a:lvl1pPr marL="0" indent="0" algn="l" defTabSz="309563" rtl="0" eaLnBrk="0" fontAlgn="base" hangingPunct="0">
              <a:spcBef>
                <a:spcPct val="20000"/>
              </a:spcBef>
              <a:spcAft>
                <a:spcPct val="0"/>
              </a:spcAft>
              <a:buClr>
                <a:srgbClr val="0294CE"/>
              </a:buClr>
              <a:buFont typeface="Arial" panose="020B0604020202020204" pitchFamily="34" charset="0"/>
              <a:buNone/>
              <a:defRPr sz="1400" kern="1200">
                <a:solidFill>
                  <a:schemeClr val="tx1"/>
                </a:solidFill>
                <a:latin typeface="+mn-lt"/>
                <a:ea typeface="ヒラギノ角ゴ Pro W3" charset="0"/>
                <a:cs typeface="ヒラギノ角ゴ Pro W3" charset="0"/>
              </a:defRPr>
            </a:lvl1pPr>
            <a:lvl2pPr marL="504825" indent="-193675" algn="l" defTabSz="309563"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ヒラギノ角ゴ Pro W3" charset="0"/>
                <a:cs typeface="ヒラギノ角ゴ Pro W3" charset="0"/>
              </a:defRPr>
            </a:lvl2pPr>
            <a:lvl3pPr marL="776288" indent="-153988" algn="l" defTabSz="309563" rtl="0" eaLnBrk="0" fontAlgn="base" hangingPunct="0">
              <a:spcBef>
                <a:spcPct val="20000"/>
              </a:spcBef>
              <a:spcAft>
                <a:spcPct val="0"/>
              </a:spcAft>
              <a:buFont typeface="Arial" panose="020B0604020202020204" pitchFamily="34" charset="0"/>
              <a:buChar char="•"/>
              <a:defRPr sz="1050" kern="1200">
                <a:solidFill>
                  <a:schemeClr val="tx1"/>
                </a:solidFill>
                <a:latin typeface="+mn-lt"/>
                <a:ea typeface="ヒラギノ角ゴ Pro W3" charset="0"/>
                <a:cs typeface="ヒラギノ角ゴ Pro W3" charset="0"/>
              </a:defRPr>
            </a:lvl3pPr>
            <a:lvl4pPr marL="1087438" indent="-153988" algn="l" defTabSz="309563"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ヒラギノ角ゴ Pro W3" charset="0"/>
                <a:cs typeface="ヒラギノ角ゴ Pro W3" charset="0"/>
              </a:defRPr>
            </a:lvl4pPr>
            <a:lvl5pPr marL="1398588" indent="-153988" algn="l" defTabSz="309563"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ヒラギノ角ゴ Pro W3" charset="0"/>
                <a:cs typeface="ヒラギノ角ゴ Pro W3" charset="0"/>
              </a:defRPr>
            </a:lvl5pPr>
            <a:lvl6pPr marL="1710179" indent="-155471" algn="l" defTabSz="310942" rtl="0" eaLnBrk="1" latinLnBrk="0" hangingPunct="1">
              <a:spcBef>
                <a:spcPct val="20000"/>
              </a:spcBef>
              <a:buFont typeface="Arial"/>
              <a:buChar char="•"/>
              <a:defRPr sz="1360" kern="1200">
                <a:solidFill>
                  <a:schemeClr val="tx1"/>
                </a:solidFill>
                <a:latin typeface="+mn-lt"/>
                <a:ea typeface="+mn-ea"/>
                <a:cs typeface="+mn-cs"/>
              </a:defRPr>
            </a:lvl6pPr>
            <a:lvl7pPr marL="2021121" indent="-155471" algn="l" defTabSz="310942" rtl="0" eaLnBrk="1" latinLnBrk="0" hangingPunct="1">
              <a:spcBef>
                <a:spcPct val="20000"/>
              </a:spcBef>
              <a:buFont typeface="Arial"/>
              <a:buChar char="•"/>
              <a:defRPr sz="1360" kern="1200">
                <a:solidFill>
                  <a:schemeClr val="tx1"/>
                </a:solidFill>
                <a:latin typeface="+mn-lt"/>
                <a:ea typeface="+mn-ea"/>
                <a:cs typeface="+mn-cs"/>
              </a:defRPr>
            </a:lvl7pPr>
            <a:lvl8pPr marL="2332063" indent="-155471" algn="l" defTabSz="310942" rtl="0" eaLnBrk="1" latinLnBrk="0" hangingPunct="1">
              <a:spcBef>
                <a:spcPct val="20000"/>
              </a:spcBef>
              <a:buFont typeface="Arial"/>
              <a:buChar char="•"/>
              <a:defRPr sz="1360" kern="1200">
                <a:solidFill>
                  <a:schemeClr val="tx1"/>
                </a:solidFill>
                <a:latin typeface="+mn-lt"/>
                <a:ea typeface="+mn-ea"/>
                <a:cs typeface="+mn-cs"/>
              </a:defRPr>
            </a:lvl8pPr>
            <a:lvl9pPr marL="2643005" indent="-155471" algn="l" defTabSz="310942" rtl="0" eaLnBrk="1" latinLnBrk="0" hangingPunct="1">
              <a:spcBef>
                <a:spcPct val="20000"/>
              </a:spcBef>
              <a:buFont typeface="Arial"/>
              <a:buChar char="•"/>
              <a:defRPr sz="1360" kern="1200">
                <a:solidFill>
                  <a:schemeClr val="tx1"/>
                </a:solidFill>
                <a:latin typeface="+mn-lt"/>
                <a:ea typeface="+mn-ea"/>
                <a:cs typeface="+mn-cs"/>
              </a:defRPr>
            </a:lvl9pPr>
          </a:lstStyle>
          <a:p>
            <a:pPr>
              <a:lnSpc>
                <a:spcPct val="107000"/>
              </a:lnSpc>
              <a:spcAft>
                <a:spcPts val="800"/>
              </a:spcAft>
              <a:buSzPts val="1000"/>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accesso tramite SPID-CIE-Certificato CNS</a:t>
            </a:r>
          </a:p>
          <a:p>
            <a:pPr marL="171450" indent="-171450">
              <a:lnSpc>
                <a:spcPct val="107000"/>
              </a:lnSpc>
              <a:spcAft>
                <a:spcPts val="800"/>
              </a:spcAft>
              <a:buSzPct val="94000"/>
              <a:buFont typeface="Tahoma" panose="020B060403050404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oltre 500 utenti che avevano presentato DS su ARCAEOS sono utenti già accreditati su </a:t>
            </a:r>
            <a:r>
              <a:rPr lang="it-IT" sz="1200" kern="0" dirty="0" err="1">
                <a:solidFill>
                  <a:srgbClr val="000000"/>
                </a:solidFill>
                <a:latin typeface="Tahoma" panose="020B0604030504040204" pitchFamily="34" charset="0"/>
                <a:ea typeface="Tahoma" panose="020B0604030504040204" pitchFamily="34" charset="0"/>
                <a:cs typeface="Tahoma" panose="020B0604030504040204" pitchFamily="34" charset="0"/>
              </a:rPr>
              <a:t>MUDEOpen</a:t>
            </a: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171450" indent="-171450">
              <a:lnSpc>
                <a:spcPct val="107000"/>
              </a:lnSpc>
              <a:spcAft>
                <a:spcPts val="800"/>
              </a:spcAft>
              <a:buSzPct val="94000"/>
              <a:buFont typeface="Tahoma" panose="020B060403050404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per i restanti </a:t>
            </a:r>
            <a:r>
              <a:rPr lang="it-IT" sz="1200" kern="0" dirty="0">
                <a:latin typeface="Tahoma" panose="020B0604030504040204" pitchFamily="34" charset="0"/>
                <a:ea typeface="Tahoma" panose="020B0604030504040204" pitchFamily="34" charset="0"/>
                <a:cs typeface="Tahoma" panose="020B0604030504040204" pitchFamily="34" charset="0"/>
              </a:rPr>
              <a:t>(poco più di 100) </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sono stati migrati i dati e sarà sufficiente accettare la liberatoria e completare eventuali dati mancanti </a:t>
            </a: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indent="-342900">
              <a:lnSpc>
                <a:spcPct val="107000"/>
              </a:lnSpc>
              <a:spcAft>
                <a:spcPts val="800"/>
              </a:spcAft>
              <a:buSzPts val="1000"/>
              <a:buFont typeface="Symbol" panose="05050102010706020507" pitchFamily="18" charset="2"/>
              <a:buChar char=""/>
              <a:tabLst>
                <a:tab pos="457200" algn="l"/>
              </a:tabLst>
            </a:pPr>
            <a:endParaRPr lang="it-IT" sz="12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Segnaposto contenuto 7">
            <a:extLst>
              <a:ext uri="{FF2B5EF4-FFF2-40B4-BE49-F238E27FC236}">
                <a16:creationId xmlns:a16="http://schemas.microsoft.com/office/drawing/2014/main" id="{04A869BF-CBED-988D-BC22-D48C8398AE86}"/>
              </a:ext>
            </a:extLst>
          </p:cNvPr>
          <p:cNvSpPr txBox="1">
            <a:spLocks/>
          </p:cNvSpPr>
          <p:nvPr/>
        </p:nvSpPr>
        <p:spPr>
          <a:xfrm>
            <a:off x="3983715" y="4290577"/>
            <a:ext cx="4595393" cy="654196"/>
          </a:xfrm>
          <a:prstGeom prst="rect">
            <a:avLst/>
          </a:prstGeom>
          <a:ln w="15875">
            <a:solidFill>
              <a:schemeClr val="accent1">
                <a:shade val="95000"/>
                <a:satMod val="105000"/>
              </a:schemeClr>
            </a:solidFill>
          </a:ln>
        </p:spPr>
        <p:txBody>
          <a:bodyPr/>
          <a:lstStyle>
            <a:lvl1pPr marL="0" indent="0" algn="l" defTabSz="309563" rtl="0" eaLnBrk="0" fontAlgn="base" hangingPunct="0">
              <a:spcBef>
                <a:spcPct val="20000"/>
              </a:spcBef>
              <a:spcAft>
                <a:spcPct val="0"/>
              </a:spcAft>
              <a:buClr>
                <a:srgbClr val="0294CE"/>
              </a:buClr>
              <a:buFont typeface="Arial" panose="020B0604020202020204" pitchFamily="34" charset="0"/>
              <a:buNone/>
              <a:defRPr sz="1400" kern="1200">
                <a:solidFill>
                  <a:schemeClr val="tx1"/>
                </a:solidFill>
                <a:latin typeface="+mn-lt"/>
                <a:ea typeface="ヒラギノ角ゴ Pro W3" charset="0"/>
                <a:cs typeface="ヒラギノ角ゴ Pro W3" charset="0"/>
              </a:defRPr>
            </a:lvl1pPr>
            <a:lvl2pPr marL="504825" indent="-193675" algn="l" defTabSz="309563"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ヒラギノ角ゴ Pro W3" charset="0"/>
                <a:cs typeface="ヒラギノ角ゴ Pro W3" charset="0"/>
              </a:defRPr>
            </a:lvl2pPr>
            <a:lvl3pPr marL="776288" indent="-153988" algn="l" defTabSz="309563" rtl="0" eaLnBrk="0" fontAlgn="base" hangingPunct="0">
              <a:spcBef>
                <a:spcPct val="20000"/>
              </a:spcBef>
              <a:spcAft>
                <a:spcPct val="0"/>
              </a:spcAft>
              <a:buFont typeface="Arial" panose="020B0604020202020204" pitchFamily="34" charset="0"/>
              <a:buChar char="•"/>
              <a:defRPr sz="1050" kern="1200">
                <a:solidFill>
                  <a:schemeClr val="tx1"/>
                </a:solidFill>
                <a:latin typeface="+mn-lt"/>
                <a:ea typeface="ヒラギノ角ゴ Pro W3" charset="0"/>
                <a:cs typeface="ヒラギノ角ゴ Pro W3" charset="0"/>
              </a:defRPr>
            </a:lvl3pPr>
            <a:lvl4pPr marL="1087438" indent="-153988" algn="l" defTabSz="309563"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ヒラギノ角ゴ Pro W3" charset="0"/>
                <a:cs typeface="ヒラギノ角ゴ Pro W3" charset="0"/>
              </a:defRPr>
            </a:lvl4pPr>
            <a:lvl5pPr marL="1398588" indent="-153988" algn="l" defTabSz="309563"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ヒラギノ角ゴ Pro W3" charset="0"/>
                <a:cs typeface="ヒラギノ角ゴ Pro W3" charset="0"/>
              </a:defRPr>
            </a:lvl5pPr>
            <a:lvl6pPr marL="1710179" indent="-155471" algn="l" defTabSz="310942" rtl="0" eaLnBrk="1" latinLnBrk="0" hangingPunct="1">
              <a:spcBef>
                <a:spcPct val="20000"/>
              </a:spcBef>
              <a:buFont typeface="Arial"/>
              <a:buChar char="•"/>
              <a:defRPr sz="1360" kern="1200">
                <a:solidFill>
                  <a:schemeClr val="tx1"/>
                </a:solidFill>
                <a:latin typeface="+mn-lt"/>
                <a:ea typeface="+mn-ea"/>
                <a:cs typeface="+mn-cs"/>
              </a:defRPr>
            </a:lvl6pPr>
            <a:lvl7pPr marL="2021121" indent="-155471" algn="l" defTabSz="310942" rtl="0" eaLnBrk="1" latinLnBrk="0" hangingPunct="1">
              <a:spcBef>
                <a:spcPct val="20000"/>
              </a:spcBef>
              <a:buFont typeface="Arial"/>
              <a:buChar char="•"/>
              <a:defRPr sz="1360" kern="1200">
                <a:solidFill>
                  <a:schemeClr val="tx1"/>
                </a:solidFill>
                <a:latin typeface="+mn-lt"/>
                <a:ea typeface="+mn-ea"/>
                <a:cs typeface="+mn-cs"/>
              </a:defRPr>
            </a:lvl7pPr>
            <a:lvl8pPr marL="2332063" indent="-155471" algn="l" defTabSz="310942" rtl="0" eaLnBrk="1" latinLnBrk="0" hangingPunct="1">
              <a:spcBef>
                <a:spcPct val="20000"/>
              </a:spcBef>
              <a:buFont typeface="Arial"/>
              <a:buChar char="•"/>
              <a:defRPr sz="1360" kern="1200">
                <a:solidFill>
                  <a:schemeClr val="tx1"/>
                </a:solidFill>
                <a:latin typeface="+mn-lt"/>
                <a:ea typeface="+mn-ea"/>
                <a:cs typeface="+mn-cs"/>
              </a:defRPr>
            </a:lvl8pPr>
            <a:lvl9pPr marL="2643005" indent="-155471" algn="l" defTabSz="310942" rtl="0" eaLnBrk="1" latinLnBrk="0" hangingPunct="1">
              <a:spcBef>
                <a:spcPct val="20000"/>
              </a:spcBef>
              <a:buFont typeface="Arial"/>
              <a:buChar char="•"/>
              <a:defRPr sz="1360" kern="1200">
                <a:solidFill>
                  <a:schemeClr val="tx1"/>
                </a:solidFill>
                <a:latin typeface="+mn-lt"/>
                <a:ea typeface="+mn-ea"/>
                <a:cs typeface="+mn-cs"/>
              </a:defRPr>
            </a:lvl9pPr>
          </a:lstStyle>
          <a:p>
            <a:pPr>
              <a:lnSpc>
                <a:spcPct val="107000"/>
              </a:lnSpc>
              <a:spcAft>
                <a:spcPts val="800"/>
              </a:spcAft>
              <a:buSzPts val="1000"/>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per tutti sono state migrate le DS e adempimenti con relativi Allegati già trasmessi agli UTR, che potranno quindi essere consultati sulla Scrivania</a:t>
            </a: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indent="-342900">
              <a:lnSpc>
                <a:spcPct val="107000"/>
              </a:lnSpc>
              <a:spcAft>
                <a:spcPts val="800"/>
              </a:spcAft>
              <a:buSzPts val="1000"/>
              <a:buFont typeface="Symbol" panose="05050102010706020507" pitchFamily="18" charset="2"/>
              <a:buChar char=""/>
              <a:tabLst>
                <a:tab pos="457200" algn="l"/>
              </a:tabLst>
            </a:pPr>
            <a:endParaRPr lang="it-IT" sz="12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9" name="Freccia circolare a destra 18">
            <a:extLst>
              <a:ext uri="{FF2B5EF4-FFF2-40B4-BE49-F238E27FC236}">
                <a16:creationId xmlns:a16="http://schemas.microsoft.com/office/drawing/2014/main" id="{796A4AE0-2FD8-BDA6-1CA8-9E45EA4EE687}"/>
              </a:ext>
            </a:extLst>
          </p:cNvPr>
          <p:cNvSpPr/>
          <p:nvPr/>
        </p:nvSpPr>
        <p:spPr>
          <a:xfrm rot="18096149">
            <a:off x="3331153" y="4513445"/>
            <a:ext cx="406646" cy="587483"/>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1149669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77C1D-A099-EB94-3E79-4446080ABB87}"/>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49983146-2A4C-B4DF-FFB1-F515FEBE1F51}"/>
              </a:ext>
            </a:extLst>
          </p:cNvPr>
          <p:cNvSpPr>
            <a:spLocks noGrp="1"/>
          </p:cNvSpPr>
          <p:nvPr>
            <p:ph type="title"/>
          </p:nvPr>
        </p:nvSpPr>
        <p:spPr/>
        <p:txBody>
          <a:bodyPr/>
          <a:lstStyle/>
          <a:p>
            <a:r>
              <a:rPr lang="it-IT" dirty="0"/>
              <a:t>Invio notifiche di cortesia dal BO di MUDE Open (2)</a:t>
            </a:r>
          </a:p>
        </p:txBody>
      </p:sp>
      <p:sp>
        <p:nvSpPr>
          <p:cNvPr id="17" name="Segnaposto contenuto 7">
            <a:extLst>
              <a:ext uri="{FF2B5EF4-FFF2-40B4-BE49-F238E27FC236}">
                <a16:creationId xmlns:a16="http://schemas.microsoft.com/office/drawing/2014/main" id="{E90B6445-64C3-78C3-954C-497F31A5BB03}"/>
              </a:ext>
            </a:extLst>
          </p:cNvPr>
          <p:cNvSpPr txBox="1">
            <a:spLocks/>
          </p:cNvSpPr>
          <p:nvPr/>
        </p:nvSpPr>
        <p:spPr>
          <a:xfrm>
            <a:off x="312988" y="911476"/>
            <a:ext cx="2214676" cy="316433"/>
          </a:xfrm>
          <a:prstGeom prst="rect">
            <a:avLst/>
          </a:prstGeom>
        </p:spPr>
        <p:txBody>
          <a:bodyPr/>
          <a:lstStyle>
            <a:lvl1pPr marL="0" indent="0" algn="l" defTabSz="309563" rtl="0" eaLnBrk="0" fontAlgn="base" hangingPunct="0">
              <a:spcBef>
                <a:spcPct val="20000"/>
              </a:spcBef>
              <a:spcAft>
                <a:spcPct val="0"/>
              </a:spcAft>
              <a:buClr>
                <a:srgbClr val="0294CE"/>
              </a:buClr>
              <a:buFont typeface="Arial" panose="020B0604020202020204" pitchFamily="34" charset="0"/>
              <a:buNone/>
              <a:defRPr sz="1400" kern="1200">
                <a:solidFill>
                  <a:schemeClr val="tx1"/>
                </a:solidFill>
                <a:latin typeface="+mn-lt"/>
                <a:ea typeface="ヒラギノ角ゴ Pro W3" charset="0"/>
                <a:cs typeface="ヒラギノ角ゴ Pro W3" charset="0"/>
              </a:defRPr>
            </a:lvl1pPr>
            <a:lvl2pPr marL="504825" indent="-193675" algn="l" defTabSz="309563"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ヒラギノ角ゴ Pro W3" charset="0"/>
                <a:cs typeface="ヒラギノ角ゴ Pro W3" charset="0"/>
              </a:defRPr>
            </a:lvl2pPr>
            <a:lvl3pPr marL="776288" indent="-153988" algn="l" defTabSz="309563" rtl="0" eaLnBrk="0" fontAlgn="base" hangingPunct="0">
              <a:spcBef>
                <a:spcPct val="20000"/>
              </a:spcBef>
              <a:spcAft>
                <a:spcPct val="0"/>
              </a:spcAft>
              <a:buFont typeface="Arial" panose="020B0604020202020204" pitchFamily="34" charset="0"/>
              <a:buChar char="•"/>
              <a:defRPr sz="1050" kern="1200">
                <a:solidFill>
                  <a:schemeClr val="tx1"/>
                </a:solidFill>
                <a:latin typeface="+mn-lt"/>
                <a:ea typeface="ヒラギノ角ゴ Pro W3" charset="0"/>
                <a:cs typeface="ヒラギノ角ゴ Pro W3" charset="0"/>
              </a:defRPr>
            </a:lvl3pPr>
            <a:lvl4pPr marL="1087438" indent="-153988" algn="l" defTabSz="309563"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ヒラギノ角ゴ Pro W3" charset="0"/>
                <a:cs typeface="ヒラギノ角ゴ Pro W3" charset="0"/>
              </a:defRPr>
            </a:lvl4pPr>
            <a:lvl5pPr marL="1398588" indent="-153988" algn="l" defTabSz="309563"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ヒラギノ角ゴ Pro W3" charset="0"/>
                <a:cs typeface="ヒラギノ角ゴ Pro W3" charset="0"/>
              </a:defRPr>
            </a:lvl5pPr>
            <a:lvl6pPr marL="1710179" indent="-155471" algn="l" defTabSz="310942" rtl="0" eaLnBrk="1" latinLnBrk="0" hangingPunct="1">
              <a:spcBef>
                <a:spcPct val="20000"/>
              </a:spcBef>
              <a:buFont typeface="Arial"/>
              <a:buChar char="•"/>
              <a:defRPr sz="1360" kern="1200">
                <a:solidFill>
                  <a:schemeClr val="tx1"/>
                </a:solidFill>
                <a:latin typeface="+mn-lt"/>
                <a:ea typeface="+mn-ea"/>
                <a:cs typeface="+mn-cs"/>
              </a:defRPr>
            </a:lvl6pPr>
            <a:lvl7pPr marL="2021121" indent="-155471" algn="l" defTabSz="310942" rtl="0" eaLnBrk="1" latinLnBrk="0" hangingPunct="1">
              <a:spcBef>
                <a:spcPct val="20000"/>
              </a:spcBef>
              <a:buFont typeface="Arial"/>
              <a:buChar char="•"/>
              <a:defRPr sz="1360" kern="1200">
                <a:solidFill>
                  <a:schemeClr val="tx1"/>
                </a:solidFill>
                <a:latin typeface="+mn-lt"/>
                <a:ea typeface="+mn-ea"/>
                <a:cs typeface="+mn-cs"/>
              </a:defRPr>
            </a:lvl7pPr>
            <a:lvl8pPr marL="2332063" indent="-155471" algn="l" defTabSz="310942" rtl="0" eaLnBrk="1" latinLnBrk="0" hangingPunct="1">
              <a:spcBef>
                <a:spcPct val="20000"/>
              </a:spcBef>
              <a:buFont typeface="Arial"/>
              <a:buChar char="•"/>
              <a:defRPr sz="1360" kern="1200">
                <a:solidFill>
                  <a:schemeClr val="tx1"/>
                </a:solidFill>
                <a:latin typeface="+mn-lt"/>
                <a:ea typeface="+mn-ea"/>
                <a:cs typeface="+mn-cs"/>
              </a:defRPr>
            </a:lvl8pPr>
            <a:lvl9pPr marL="2643005" indent="-155471" algn="l" defTabSz="310942" rtl="0" eaLnBrk="1" latinLnBrk="0" hangingPunct="1">
              <a:spcBef>
                <a:spcPct val="20000"/>
              </a:spcBef>
              <a:buFont typeface="Arial"/>
              <a:buChar char="•"/>
              <a:defRPr sz="1360" kern="1200">
                <a:solidFill>
                  <a:schemeClr val="tx1"/>
                </a:solidFill>
                <a:latin typeface="+mn-lt"/>
                <a:ea typeface="+mn-ea"/>
                <a:cs typeface="+mn-cs"/>
              </a:defRPr>
            </a:lvl9pPr>
          </a:lstStyle>
          <a:p>
            <a:pPr algn="just">
              <a:lnSpc>
                <a:spcPct val="107000"/>
              </a:lnSpc>
              <a:spcAft>
                <a:spcPts val="800"/>
              </a:spcAft>
              <a:buSzPts val="1000"/>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Invio Notifiche con allegato</a:t>
            </a:r>
          </a:p>
        </p:txBody>
      </p:sp>
      <p:pic>
        <p:nvPicPr>
          <p:cNvPr id="2" name="Immagine 1">
            <a:extLst>
              <a:ext uri="{FF2B5EF4-FFF2-40B4-BE49-F238E27FC236}">
                <a16:creationId xmlns:a16="http://schemas.microsoft.com/office/drawing/2014/main" id="{82899672-CAA4-04B0-01D3-6CFF8EF23F13}"/>
              </a:ext>
            </a:extLst>
          </p:cNvPr>
          <p:cNvPicPr>
            <a:picLocks noChangeAspect="1"/>
          </p:cNvPicPr>
          <p:nvPr/>
        </p:nvPicPr>
        <p:blipFill>
          <a:blip r:embed="rId2"/>
          <a:stretch>
            <a:fillRect/>
          </a:stretch>
        </p:blipFill>
        <p:spPr>
          <a:xfrm>
            <a:off x="3652937" y="566665"/>
            <a:ext cx="5084808" cy="2776649"/>
          </a:xfrm>
          <a:prstGeom prst="rect">
            <a:avLst/>
          </a:prstGeom>
          <a:ln>
            <a:solidFill>
              <a:schemeClr val="accent1">
                <a:shade val="95000"/>
                <a:satMod val="105000"/>
              </a:schemeClr>
            </a:solidFill>
          </a:ln>
        </p:spPr>
      </p:pic>
      <p:pic>
        <p:nvPicPr>
          <p:cNvPr id="5" name="Immagine 4">
            <a:extLst>
              <a:ext uri="{FF2B5EF4-FFF2-40B4-BE49-F238E27FC236}">
                <a16:creationId xmlns:a16="http://schemas.microsoft.com/office/drawing/2014/main" id="{88C75F1A-C5EC-6F95-4FB6-ABF3AB393B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8306" y="1411697"/>
            <a:ext cx="3574366" cy="3564341"/>
          </a:xfrm>
          <a:prstGeom prst="rect">
            <a:avLst/>
          </a:prstGeom>
          <a:noFill/>
          <a:ln>
            <a:solidFill>
              <a:schemeClr val="accent1">
                <a:shade val="95000"/>
                <a:satMod val="105000"/>
              </a:schemeClr>
            </a:solidFill>
          </a:ln>
        </p:spPr>
      </p:pic>
      <p:sp>
        <p:nvSpPr>
          <p:cNvPr id="7" name="CasellaDiTesto 6">
            <a:extLst>
              <a:ext uri="{FF2B5EF4-FFF2-40B4-BE49-F238E27FC236}">
                <a16:creationId xmlns:a16="http://schemas.microsoft.com/office/drawing/2014/main" id="{1F8D592A-1440-2726-0661-0A4CA90D073E}"/>
              </a:ext>
            </a:extLst>
          </p:cNvPr>
          <p:cNvSpPr txBox="1"/>
          <p:nvPr/>
        </p:nvSpPr>
        <p:spPr>
          <a:xfrm>
            <a:off x="312988" y="1308815"/>
            <a:ext cx="3239104" cy="2153346"/>
          </a:xfrm>
          <a:prstGeom prst="rect">
            <a:avLst/>
          </a:prstGeom>
          <a:noFill/>
        </p:spPr>
        <p:txBody>
          <a:bodyPr wrap="square">
            <a:spAutoFit/>
          </a:bodyPr>
          <a:lstStyle/>
          <a:p>
            <a:pPr algn="just">
              <a:lnSpc>
                <a:spcPct val="107000"/>
              </a:lnSpc>
              <a:spcAft>
                <a:spcPts val="800"/>
              </a:spcAf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La funzionalità di invio delle notifiche prevede anche la possibilità di inserire  uno  o più documenti che saranno  allegati alla notifica e  consultabili dal front  office di </a:t>
            </a:r>
            <a:r>
              <a:rPr lang="it-IT" sz="1200" kern="0" dirty="0" err="1">
                <a:solidFill>
                  <a:srgbClr val="000000"/>
                </a:solidFill>
                <a:latin typeface="Tahoma" panose="020B0604030504040204" pitchFamily="34" charset="0"/>
                <a:ea typeface="Tahoma" panose="020B0604030504040204" pitchFamily="34" charset="0"/>
                <a:cs typeface="Tahoma" panose="020B0604030504040204" pitchFamily="34" charset="0"/>
              </a:rPr>
              <a:t>Mudeopen</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 Per poter aggiungere un allegato alla notifica, il documento deve essere prima caricato sulla pratica dalla funzionalità di “Aggiungi documento” presente nel dettaglio della pratica.</a:t>
            </a:r>
          </a:p>
          <a:p>
            <a:pPr algn="just">
              <a:lnSpc>
                <a:spcPct val="107000"/>
              </a:lnSpc>
              <a:spcAft>
                <a:spcPts val="800"/>
              </a:spcAft>
              <a:buNone/>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2" name="CasellaDiTesto 11">
            <a:extLst>
              <a:ext uri="{FF2B5EF4-FFF2-40B4-BE49-F238E27FC236}">
                <a16:creationId xmlns:a16="http://schemas.microsoft.com/office/drawing/2014/main" id="{01DDACA0-9915-9FE9-0C8C-4B63B21AF880}"/>
              </a:ext>
            </a:extLst>
          </p:cNvPr>
          <p:cNvSpPr txBox="1"/>
          <p:nvPr/>
        </p:nvSpPr>
        <p:spPr>
          <a:xfrm>
            <a:off x="312988" y="3585323"/>
            <a:ext cx="4867420" cy="646331"/>
          </a:xfrm>
          <a:prstGeom prst="rect">
            <a:avLst/>
          </a:prstGeom>
          <a:noFill/>
        </p:spPr>
        <p:txBody>
          <a:bodyPr wrap="square">
            <a:spAutoFit/>
          </a:bodyPr>
          <a:lstStyle/>
          <a:p>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In questo caso, dalla pagina di invio notifiche, si potrà selezionare l’apposito check “Aggiungi Rif documenti”, che permetterà di selezionare da menù a tendina i documenti che si desidera allegare</a:t>
            </a:r>
          </a:p>
        </p:txBody>
      </p:sp>
    </p:spTree>
    <p:extLst>
      <p:ext uri="{BB962C8B-B14F-4D97-AF65-F5344CB8AC3E}">
        <p14:creationId xmlns:p14="http://schemas.microsoft.com/office/powerpoint/2010/main" val="1559311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255F4E28-9660-0E4D-963E-E58D7789C518}"/>
              </a:ext>
            </a:extLst>
          </p:cNvPr>
          <p:cNvSpPr>
            <a:spLocks noGrp="1"/>
          </p:cNvSpPr>
          <p:nvPr>
            <p:ph type="title"/>
          </p:nvPr>
        </p:nvSpPr>
        <p:spPr/>
        <p:txBody>
          <a:bodyPr/>
          <a:lstStyle/>
          <a:p>
            <a:r>
              <a:rPr lang="it-IT" dirty="0"/>
              <a:t>Dettaglio fascicolazione su DOQUI</a:t>
            </a:r>
          </a:p>
        </p:txBody>
      </p:sp>
      <p:sp>
        <p:nvSpPr>
          <p:cNvPr id="4" name="Segnaposto contenuto 7">
            <a:extLst>
              <a:ext uri="{FF2B5EF4-FFF2-40B4-BE49-F238E27FC236}">
                <a16:creationId xmlns:a16="http://schemas.microsoft.com/office/drawing/2014/main" id="{6725C46C-ECAB-5ACF-5CBE-91442C22CEF9}"/>
              </a:ext>
            </a:extLst>
          </p:cNvPr>
          <p:cNvSpPr>
            <a:spLocks noGrp="1"/>
          </p:cNvSpPr>
          <p:nvPr>
            <p:ph sz="quarter" idx="11"/>
          </p:nvPr>
        </p:nvSpPr>
        <p:spPr>
          <a:xfrm>
            <a:off x="406255" y="750687"/>
            <a:ext cx="8047149" cy="2843413"/>
          </a:xfrm>
        </p:spPr>
        <p:txBody>
          <a:bodyPr/>
          <a:lstStyle/>
          <a:p>
            <a:pPr>
              <a:lnSpc>
                <a:spcPct val="107000"/>
              </a:lnSpc>
              <a:spcAft>
                <a:spcPts val="800"/>
              </a:spcAft>
              <a:buSzPts val="1000"/>
              <a:tabLst>
                <a:tab pos="457200" algn="l"/>
              </a:tabLst>
            </a:pPr>
            <a:r>
              <a:rPr lang="it-IT" sz="1200" kern="0" dirty="0">
                <a:latin typeface="Tahoma" panose="020B0604030504040204" pitchFamily="34" charset="0"/>
                <a:ea typeface="Tahoma" panose="020B0604030504040204" pitchFamily="34" charset="0"/>
                <a:cs typeface="Tahoma" panose="020B0604030504040204" pitchFamily="34" charset="0"/>
              </a:rPr>
              <a:t>Nuove DS e relativi adempimenti:</a:t>
            </a:r>
          </a:p>
          <a:p>
            <a:pPr>
              <a:lnSpc>
                <a:spcPct val="107000"/>
              </a:lnSpc>
              <a:spcAft>
                <a:spcPts val="800"/>
              </a:spcAft>
              <a:buSzPts val="1000"/>
              <a:tabLst>
                <a:tab pos="457200" algn="l"/>
              </a:tabLst>
            </a:pPr>
            <a:r>
              <a:rPr lang="it-IT" sz="1200" kern="0" dirty="0">
                <a:latin typeface="Tahoma" panose="020B0604030504040204" pitchFamily="34" charset="0"/>
                <a:ea typeface="Tahoma" panose="020B0604030504040204" pitchFamily="34" charset="0"/>
                <a:cs typeface="Tahoma" panose="020B0604030504040204" pitchFamily="34" charset="0"/>
              </a:rPr>
              <a:t>S</a:t>
            </a:r>
            <a:r>
              <a:rPr lang="it-IT" sz="1200" kern="0" dirty="0">
                <a:effectLst/>
                <a:latin typeface="Tahoma" panose="020B0604030504040204" pitchFamily="34" charset="0"/>
                <a:ea typeface="Tahoma" panose="020B0604030504040204" pitchFamily="34" charset="0"/>
                <a:cs typeface="Tahoma" panose="020B0604030504040204" pitchFamily="34" charset="0"/>
              </a:rPr>
              <a:t>otto 12.100.50 , si troverà a  seconda dell’UTR la relativa Serie di fascicoli, divisa anche per Provincia es. MUDE_SIS_AL - Denuncia dei lavori di costruzioni - Alessandria</a:t>
            </a:r>
          </a:p>
          <a:p>
            <a:pPr lvl="0">
              <a:lnSpc>
                <a:spcPct val="107000"/>
              </a:lnSpc>
              <a:spcAft>
                <a:spcPts val="800"/>
              </a:spcAft>
              <a:buSzPts val="1000"/>
              <a:tabLst>
                <a:tab pos="457200" algn="l"/>
              </a:tabLst>
            </a:pPr>
            <a:r>
              <a:rPr lang="it-IT" sz="1200" kern="0" dirty="0">
                <a:effectLst/>
                <a:latin typeface="Tahoma" panose="020B0604030504040204" pitchFamily="34" charset="0"/>
                <a:ea typeface="Tahoma" panose="020B0604030504040204" pitchFamily="34" charset="0"/>
                <a:cs typeface="Tahoma" panose="020B0604030504040204" pitchFamily="34" charset="0"/>
              </a:rPr>
              <a:t>All'interno della serie si troverà il Fascicolo con il relativo numero: &lt;Anno&gt;/&lt;Numero progressivo&gt;/&lt;provincia&gt;/C   ad es. 2024/31/AL/C</a:t>
            </a:r>
          </a:p>
          <a:p>
            <a:pPr lvl="0">
              <a:lnSpc>
                <a:spcPct val="107000"/>
              </a:lnSpc>
              <a:spcAft>
                <a:spcPts val="800"/>
              </a:spcAft>
              <a:buSzPts val="1000"/>
              <a:tabLst>
                <a:tab pos="457200" algn="l"/>
              </a:tabLst>
            </a:pPr>
            <a:r>
              <a:rPr lang="it-IT" sz="1200" kern="0" dirty="0">
                <a:latin typeface="Tahoma" panose="020B0604030504040204" pitchFamily="34" charset="0"/>
                <a:ea typeface="Tahoma" panose="020B0604030504040204" pitchFamily="34" charset="0"/>
                <a:cs typeface="Tahoma" panose="020B0604030504040204" pitchFamily="34" charset="0"/>
              </a:rPr>
              <a:t>All’interno del fascicolo si troveranno la DS e gli allegati che riporteranno nell’oggetto anche il Comune, l’oggetto della pratica e gli estremi del richiedente </a:t>
            </a:r>
          </a:p>
          <a:p>
            <a:pPr lvl="0">
              <a:lnSpc>
                <a:spcPct val="107000"/>
              </a:lnSpc>
              <a:spcAft>
                <a:spcPts val="800"/>
              </a:spcAft>
              <a:buSzPts val="1000"/>
              <a:tabLst>
                <a:tab pos="457200" algn="l"/>
              </a:tabLst>
            </a:pPr>
            <a:r>
              <a:rPr lang="it-IT" sz="1200" kern="0" dirty="0">
                <a:latin typeface="Tahoma" panose="020B0604030504040204" pitchFamily="34" charset="0"/>
                <a:ea typeface="Tahoma" panose="020B0604030504040204" pitchFamily="34" charset="0"/>
                <a:cs typeface="Tahoma" panose="020B0604030504040204" pitchFamily="34" charset="0"/>
              </a:rPr>
              <a:t>Anche la varianti strutturali saranno archiviate nello stesso fascicolo della DS di riferimento </a:t>
            </a:r>
          </a:p>
          <a:p>
            <a:pPr lvl="0">
              <a:lnSpc>
                <a:spcPct val="107000"/>
              </a:lnSpc>
              <a:spcAft>
                <a:spcPts val="800"/>
              </a:spcAft>
              <a:buSzPts val="1000"/>
              <a:tabLst>
                <a:tab pos="457200" algn="l"/>
              </a:tabLst>
            </a:pPr>
            <a:r>
              <a:rPr lang="it-IT" sz="1200" kern="0" dirty="0">
                <a:latin typeface="Tahoma" panose="020B0604030504040204" pitchFamily="34" charset="0"/>
                <a:ea typeface="Tahoma" panose="020B0604030504040204" pitchFamily="34" charset="0"/>
                <a:cs typeface="Tahoma" panose="020B0604030504040204" pitchFamily="34" charset="0"/>
              </a:rPr>
              <a:t>Adempimenti DS presentate su ARCAEOS:</a:t>
            </a:r>
          </a:p>
          <a:p>
            <a:pPr lvl="0">
              <a:lnSpc>
                <a:spcPct val="107000"/>
              </a:lnSpc>
              <a:spcAft>
                <a:spcPts val="800"/>
              </a:spcAft>
              <a:buSzPts val="1000"/>
              <a:tabLst>
                <a:tab pos="457200" algn="l"/>
              </a:tabLst>
            </a:pPr>
            <a:r>
              <a:rPr lang="it-IT" sz="1200" kern="0" dirty="0">
                <a:latin typeface="Tahoma" panose="020B0604030504040204" pitchFamily="34" charset="0"/>
                <a:ea typeface="Tahoma" panose="020B0604030504040204" pitchFamily="34" charset="0"/>
                <a:cs typeface="Tahoma" panose="020B0604030504040204" pitchFamily="34" charset="0"/>
              </a:rPr>
              <a:t>Verranno archiviati nello stesso fascicolo della DS di riferimento</a:t>
            </a: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1222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255F4E28-9660-0E4D-963E-E58D7789C518}"/>
              </a:ext>
            </a:extLst>
          </p:cNvPr>
          <p:cNvSpPr>
            <a:spLocks noGrp="1"/>
          </p:cNvSpPr>
          <p:nvPr>
            <p:ph type="title"/>
          </p:nvPr>
        </p:nvSpPr>
        <p:spPr/>
        <p:txBody>
          <a:bodyPr/>
          <a:lstStyle/>
          <a:p>
            <a:r>
              <a:rPr lang="it-IT" dirty="0">
                <a:solidFill>
                  <a:schemeClr val="tx1"/>
                </a:solidFill>
              </a:rPr>
              <a:t>Assistenza</a:t>
            </a:r>
          </a:p>
        </p:txBody>
      </p:sp>
      <p:sp>
        <p:nvSpPr>
          <p:cNvPr id="4" name="Segnaposto contenuto 7">
            <a:extLst>
              <a:ext uri="{FF2B5EF4-FFF2-40B4-BE49-F238E27FC236}">
                <a16:creationId xmlns:a16="http://schemas.microsoft.com/office/drawing/2014/main" id="{6725C46C-ECAB-5ACF-5CBE-91442C22CEF9}"/>
              </a:ext>
            </a:extLst>
          </p:cNvPr>
          <p:cNvSpPr>
            <a:spLocks noGrp="1"/>
          </p:cNvSpPr>
          <p:nvPr>
            <p:ph sz="quarter" idx="11"/>
          </p:nvPr>
        </p:nvSpPr>
        <p:spPr>
          <a:xfrm>
            <a:off x="406255" y="750687"/>
            <a:ext cx="8047149" cy="2843413"/>
          </a:xfrm>
        </p:spPr>
        <p:txBody>
          <a:bodyPr/>
          <a:lstStyle/>
          <a:p>
            <a:pPr>
              <a:lnSpc>
                <a:spcPct val="107000"/>
              </a:lnSpc>
              <a:spcAft>
                <a:spcPts val="800"/>
              </a:spcAft>
              <a:buSzPts val="1000"/>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Per gli UTR:</a:t>
            </a:r>
            <a:endParaRPr lang="it-IT" sz="1200" kern="0" dirty="0">
              <a:latin typeface="Tahoma" panose="020B0604030504040204" pitchFamily="34" charset="0"/>
              <a:ea typeface="Tahoma" panose="020B0604030504040204" pitchFamily="34" charset="0"/>
              <a:cs typeface="Tahoma" panose="020B0604030504040204" pitchFamily="34" charset="0"/>
              <a:hlinkClick r:id="rId2"/>
            </a:endParaRPr>
          </a:p>
          <a:p>
            <a:pPr>
              <a:lnSpc>
                <a:spcPct val="107000"/>
              </a:lnSpc>
              <a:spcAft>
                <a:spcPts val="800"/>
              </a:spcAft>
              <a:buSzPts val="1000"/>
              <a:tabLst>
                <a:tab pos="457200" algn="l"/>
              </a:tabLst>
            </a:pPr>
            <a:r>
              <a:rPr lang="it-IT" sz="1200" kern="0" dirty="0">
                <a:latin typeface="Tahoma" panose="020B0604030504040204" pitchFamily="34" charset="0"/>
                <a:ea typeface="Tahoma" panose="020B0604030504040204" pitchFamily="34" charset="0"/>
                <a:cs typeface="Tahoma" panose="020B0604030504040204" pitchFamily="34" charset="0"/>
                <a:hlinkClick r:id="rId2"/>
              </a:rPr>
              <a:t>https://www.mude.piemonte.it/site/assistenza-comuni</a:t>
            </a:r>
            <a:endParaRPr lang="it-IT" sz="1200" kern="0" dirty="0">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scrivere alla casella   </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hlinkClick r:id="rId3"/>
              </a:rPr>
              <a:t>assistenza.mudepiemonte@csi.it</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 sempre presidiata in orario lavorativo</a:t>
            </a: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Per i richiedenti:</a:t>
            </a:r>
          </a:p>
          <a:p>
            <a:pPr>
              <a:lnSpc>
                <a:spcPct val="107000"/>
              </a:lnSpc>
              <a:spcAft>
                <a:spcPts val="800"/>
              </a:spcAft>
              <a:buSzPts val="1000"/>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hlinkClick r:id="rId4"/>
              </a:rPr>
              <a:t>https://www.mude.piemonte.it/site/assistenza</a:t>
            </a: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È possibile chiamare il numero 011-0824419 attivo dal lunedì al </a:t>
            </a:r>
            <a:r>
              <a:rPr lang="it-IT" sz="1200" kern="0" dirty="0" err="1">
                <a:solidFill>
                  <a:srgbClr val="000000"/>
                </a:solidFill>
                <a:latin typeface="Tahoma" panose="020B0604030504040204" pitchFamily="34" charset="0"/>
                <a:ea typeface="Tahoma" panose="020B0604030504040204" pitchFamily="34" charset="0"/>
                <a:cs typeface="Tahoma" panose="020B0604030504040204" pitchFamily="34" charset="0"/>
              </a:rPr>
              <a:t>venerdi</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 con orario 8.30-17.30 o compilare in qualsiasi momento il </a:t>
            </a:r>
            <a:r>
              <a:rPr lang="it-IT" sz="1200" kern="0" dirty="0" err="1">
                <a:solidFill>
                  <a:srgbClr val="000000"/>
                </a:solidFill>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form</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 di assistenza</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 disponibile alla pagina indicata</a:t>
            </a:r>
          </a:p>
          <a:p>
            <a:pPr lvl="0">
              <a:lnSpc>
                <a:spcPct val="107000"/>
              </a:lnSpc>
              <a:spcAft>
                <a:spcPts val="800"/>
              </a:spcAft>
              <a:buSzPts val="1000"/>
              <a:tabLst>
                <a:tab pos="457200" algn="l"/>
              </a:tabLst>
            </a:pPr>
            <a:endPar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198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255F4E28-9660-0E4D-963E-E58D7789C518}"/>
              </a:ext>
            </a:extLst>
          </p:cNvPr>
          <p:cNvSpPr>
            <a:spLocks noGrp="1"/>
          </p:cNvSpPr>
          <p:nvPr>
            <p:ph type="title"/>
          </p:nvPr>
        </p:nvSpPr>
        <p:spPr/>
        <p:txBody>
          <a:bodyPr/>
          <a:lstStyle/>
          <a:p>
            <a:r>
              <a:rPr lang="it-IT" dirty="0"/>
              <a:t>MUDE Open – la Scrivania del Richiedente (2)</a:t>
            </a:r>
          </a:p>
        </p:txBody>
      </p:sp>
      <p:sp>
        <p:nvSpPr>
          <p:cNvPr id="2" name="Segnaposto contenuto 7">
            <a:extLst>
              <a:ext uri="{FF2B5EF4-FFF2-40B4-BE49-F238E27FC236}">
                <a16:creationId xmlns:a16="http://schemas.microsoft.com/office/drawing/2014/main" id="{83EC457B-D3BA-F5B2-94D1-C340AA7F7C2F}"/>
              </a:ext>
            </a:extLst>
          </p:cNvPr>
          <p:cNvSpPr>
            <a:spLocks noGrp="1"/>
          </p:cNvSpPr>
          <p:nvPr>
            <p:ph sz="quarter" idx="11"/>
          </p:nvPr>
        </p:nvSpPr>
        <p:spPr>
          <a:xfrm>
            <a:off x="406255" y="827419"/>
            <a:ext cx="7267032" cy="3974779"/>
          </a:xfrm>
        </p:spPr>
        <p:txBody>
          <a:bodyPr/>
          <a:lstStyle/>
          <a:p>
            <a:pPr marL="171450" lvl="0" indent="-171450">
              <a:lnSpc>
                <a:spcPct val="107000"/>
              </a:lnSpc>
              <a:spcAft>
                <a:spcPts val="800"/>
              </a:spcAft>
              <a:buSzPct val="95000"/>
              <a:buFont typeface="Tahoma" panose="020B0604030504040204" pitchFamily="34" charset="0"/>
              <a:buChar char="•"/>
              <a:tabLst>
                <a:tab pos="457200" algn="l"/>
              </a:tabLst>
            </a:pPr>
            <a:r>
              <a:rPr lang="it-IT" sz="1200" kern="0" dirty="0">
                <a:effectLst/>
                <a:latin typeface="Tahoma" panose="020B0604030504040204" pitchFamily="34" charset="0"/>
                <a:ea typeface="Tahoma" panose="020B0604030504040204" pitchFamily="34" charset="0"/>
                <a:cs typeface="Tahoma" panose="020B0604030504040204" pitchFamily="34" charset="0"/>
              </a:rPr>
              <a:t>Compilazione delle istanze assistita e controllata</a:t>
            </a:r>
          </a:p>
          <a:p>
            <a:pPr marL="171450" lvl="0" indent="-171450">
              <a:lnSpc>
                <a:spcPct val="107000"/>
              </a:lnSpc>
              <a:spcAft>
                <a:spcPts val="800"/>
              </a:spcAft>
              <a:buSzPct val="95000"/>
              <a:buFont typeface="Tahoma" panose="020B0604030504040204" pitchFamily="34" charset="0"/>
              <a:buChar char="•"/>
              <a:tabLst>
                <a:tab pos="457200" algn="l"/>
              </a:tabLst>
            </a:pPr>
            <a:r>
              <a:rPr lang="it-IT" sz="1200" kern="0" dirty="0">
                <a:latin typeface="Tahoma" panose="020B0604030504040204" pitchFamily="34" charset="0"/>
                <a:ea typeface="Tahoma" panose="020B0604030504040204" pitchFamily="34" charset="0"/>
                <a:cs typeface="Tahoma" panose="020B0604030504040204" pitchFamily="34" charset="0"/>
              </a:rPr>
              <a:t>Gestione automatica della relazione fra DS, eventuali varianti strutturali o non sostanziali e adempimenti successivi – concetti di fascicolo, istanza e pratica </a:t>
            </a:r>
          </a:p>
          <a:p>
            <a:pPr marL="171450" lvl="0" indent="-171450">
              <a:lnSpc>
                <a:spcPct val="107000"/>
              </a:lnSpc>
              <a:spcAft>
                <a:spcPts val="800"/>
              </a:spcAft>
              <a:buSzPct val="95000"/>
              <a:buFont typeface="Tahoma" panose="020B0604030504040204" pitchFamily="34" charset="0"/>
              <a:buChar char="•"/>
              <a:tabLst>
                <a:tab pos="457200" algn="l"/>
              </a:tabLst>
            </a:pPr>
            <a:r>
              <a:rPr lang="it-IT" sz="1200" kern="0" dirty="0">
                <a:latin typeface="Tahoma" panose="020B0604030504040204" pitchFamily="34" charset="0"/>
                <a:ea typeface="Tahoma" panose="020B0604030504040204" pitchFamily="34" charset="0"/>
                <a:cs typeface="Tahoma" panose="020B0604030504040204" pitchFamily="34" charset="0"/>
              </a:rPr>
              <a:t>Controllo di congruenza fra le istanze figlie presentabili all’interno di un fascicolo in relazione alle istanze registrate da PA presenti</a:t>
            </a:r>
          </a:p>
          <a:p>
            <a:pPr marL="171450" indent="-171450">
              <a:lnSpc>
                <a:spcPct val="107000"/>
              </a:lnSpc>
              <a:spcAft>
                <a:spcPts val="800"/>
              </a:spcAft>
              <a:buSzPct val="95000"/>
              <a:buFont typeface="Tahoma" panose="020B0604030504040204" pitchFamily="34" charset="0"/>
              <a:buChar char="•"/>
              <a:tabLst>
                <a:tab pos="457200" algn="l"/>
              </a:tabLst>
            </a:pPr>
            <a:r>
              <a:rPr lang="it-IT" sz="1200" kern="0" dirty="0">
                <a:latin typeface="Tahoma" panose="020B0604030504040204" pitchFamily="34" charset="0"/>
                <a:ea typeface="Tahoma" panose="020B0604030504040204" pitchFamily="34" charset="0"/>
                <a:cs typeface="Tahoma" panose="020B0604030504040204" pitchFamily="34" charset="0"/>
              </a:rPr>
              <a:t>Ereditarietà dei dati fra istanze padre e figlie all’interno del fascicolo</a:t>
            </a:r>
          </a:p>
          <a:p>
            <a:pPr marL="171450" lvl="0" indent="-171450">
              <a:lnSpc>
                <a:spcPct val="107000"/>
              </a:lnSpc>
              <a:spcAft>
                <a:spcPts val="800"/>
              </a:spcAft>
              <a:buSzPct val="95000"/>
              <a:buFont typeface="Tahoma" panose="020B0604030504040204" pitchFamily="34" charset="0"/>
              <a:buChar char="•"/>
              <a:tabLst>
                <a:tab pos="457200" algn="l"/>
              </a:tabLst>
            </a:pPr>
            <a:r>
              <a:rPr lang="it-IT" sz="1200" kern="0" dirty="0">
                <a:effectLst/>
                <a:latin typeface="Tahoma" panose="020B0604030504040204" pitchFamily="34" charset="0"/>
                <a:ea typeface="Tahoma" panose="020B0604030504040204" pitchFamily="34" charset="0"/>
                <a:cs typeface="Tahoma" panose="020B0604030504040204" pitchFamily="34" charset="0"/>
              </a:rPr>
              <a:t>Verifica dei dati della Relazione illustrativa e loro memorizzazione nella base dati per consentire automatismo di alcuni passaggi (es. </a:t>
            </a:r>
            <a:r>
              <a:rPr lang="it-IT" sz="1200" kern="0" dirty="0">
                <a:latin typeface="Tahoma" panose="020B0604030504040204" pitchFamily="34" charset="0"/>
                <a:ea typeface="Tahoma" panose="020B0604030504040204" pitchFamily="34" charset="0"/>
                <a:cs typeface="Tahoma" panose="020B0604030504040204" pitchFamily="34" charset="0"/>
              </a:rPr>
              <a:t>smistamento in controllo formale/presa d’atto o controllo a campione)</a:t>
            </a:r>
            <a:endParaRPr lang="it-IT" sz="1200" kern="0" dirty="0">
              <a:effectLst/>
              <a:latin typeface="Tahoma" panose="020B0604030504040204" pitchFamily="34" charset="0"/>
              <a:ea typeface="Tahoma" panose="020B0604030504040204" pitchFamily="34" charset="0"/>
              <a:cs typeface="Tahoma" panose="020B0604030504040204" pitchFamily="34" charset="0"/>
            </a:endParaRPr>
          </a:p>
          <a:p>
            <a:pPr marL="171450" indent="-171450">
              <a:lnSpc>
                <a:spcPct val="107000"/>
              </a:lnSpc>
              <a:spcAft>
                <a:spcPts val="800"/>
              </a:spcAft>
              <a:buSzPct val="95000"/>
              <a:buFont typeface="Tahoma" panose="020B0604030504040204" pitchFamily="34" charset="0"/>
              <a:buChar char="•"/>
              <a:tabLst>
                <a:tab pos="457200" algn="l"/>
              </a:tabLst>
            </a:pPr>
            <a:r>
              <a:rPr lang="it-IT" sz="1200" kern="0" dirty="0">
                <a:effectLst/>
                <a:latin typeface="Tahoma" panose="020B0604030504040204" pitchFamily="34" charset="0"/>
                <a:ea typeface="Tahoma" panose="020B0604030504040204" pitchFamily="34" charset="0"/>
                <a:cs typeface="Tahoma" panose="020B0604030504040204" pitchFamily="34" charset="0"/>
              </a:rPr>
              <a:t>Verifica degli allegati richiesti in base al tipo di istanza e alle dichiarazioni in essa contenute</a:t>
            </a:r>
          </a:p>
          <a:p>
            <a:pPr marL="171450" lvl="0" indent="-171450">
              <a:lnSpc>
                <a:spcPct val="107000"/>
              </a:lnSpc>
              <a:spcAft>
                <a:spcPts val="800"/>
              </a:spcAft>
              <a:buSzPct val="95000"/>
              <a:buFont typeface="Tahoma" panose="020B0604030504040204" pitchFamily="34" charset="0"/>
              <a:buChar char="•"/>
              <a:tabLst>
                <a:tab pos="457200" algn="l"/>
              </a:tabLst>
            </a:pPr>
            <a:r>
              <a:rPr lang="it-IT" sz="1200" kern="0" dirty="0">
                <a:latin typeface="Tahoma" panose="020B0604030504040204" pitchFamily="34" charset="0"/>
                <a:ea typeface="Tahoma" panose="020B0604030504040204" pitchFamily="34" charset="0"/>
                <a:cs typeface="Tahoma" panose="020B0604030504040204" pitchFamily="34" charset="0"/>
              </a:rPr>
              <a:t>Verifica della presenza e della validità della firma digitale all’interno delle istanze</a:t>
            </a:r>
          </a:p>
          <a:p>
            <a:pPr marL="171450" lvl="0" indent="-171450">
              <a:lnSpc>
                <a:spcPct val="107000"/>
              </a:lnSpc>
              <a:spcAft>
                <a:spcPts val="800"/>
              </a:spcAft>
              <a:buSzPct val="95000"/>
              <a:buFont typeface="Tahoma" panose="020B0604030504040204" pitchFamily="34" charset="0"/>
              <a:buChar char="•"/>
              <a:tabLst>
                <a:tab pos="457200" algn="l"/>
              </a:tabLst>
            </a:pPr>
            <a:r>
              <a:rPr lang="it-IT" sz="1200" kern="0" dirty="0">
                <a:latin typeface="Tahoma" panose="020B0604030504040204" pitchFamily="34" charset="0"/>
                <a:ea typeface="Tahoma" panose="020B0604030504040204" pitchFamily="34" charset="0"/>
                <a:cs typeface="Tahoma" panose="020B0604030504040204" pitchFamily="34" charset="0"/>
              </a:rPr>
              <a:t>Gestione della rubrica soggetti per il loro inserimento all’interno delle istanze</a:t>
            </a:r>
          </a:p>
          <a:p>
            <a:pPr marL="171450" lvl="0" indent="-171450">
              <a:lnSpc>
                <a:spcPct val="107000"/>
              </a:lnSpc>
              <a:spcAft>
                <a:spcPts val="800"/>
              </a:spcAft>
              <a:buSzPct val="95000"/>
              <a:buFont typeface="Tahoma" panose="020B0604030504040204" pitchFamily="34" charset="0"/>
              <a:buChar char="•"/>
              <a:tabLst>
                <a:tab pos="457200" algn="l"/>
              </a:tabLst>
            </a:pPr>
            <a:r>
              <a:rPr lang="it-IT" sz="1200" kern="0" dirty="0">
                <a:latin typeface="Tahoma" panose="020B0604030504040204" pitchFamily="34" charset="0"/>
                <a:ea typeface="Tahoma" panose="020B0604030504040204" pitchFamily="34" charset="0"/>
                <a:cs typeface="Tahoma" panose="020B0604030504040204" pitchFamily="34" charset="0"/>
              </a:rPr>
              <a:t>Sezione Notifiche per la consultazione delle comunicazioni relative all’istanza depositata sia di sistema (cambi di stato) sia da parte della PA competente (ad es. Richiesta di integrazione documentale)</a:t>
            </a:r>
          </a:p>
          <a:p>
            <a:pPr lvl="0">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9024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255F4E28-9660-0E4D-963E-E58D7789C518}"/>
              </a:ext>
            </a:extLst>
          </p:cNvPr>
          <p:cNvSpPr>
            <a:spLocks noGrp="1"/>
          </p:cNvSpPr>
          <p:nvPr>
            <p:ph type="title"/>
          </p:nvPr>
        </p:nvSpPr>
        <p:spPr/>
        <p:txBody>
          <a:bodyPr/>
          <a:lstStyle/>
          <a:p>
            <a:r>
              <a:rPr lang="it-IT" dirty="0"/>
              <a:t>MUDE Open-COSMO: Accesso al sistema</a:t>
            </a:r>
          </a:p>
        </p:txBody>
      </p:sp>
      <p:sp>
        <p:nvSpPr>
          <p:cNvPr id="2" name="CasellaDiTesto 1">
            <a:extLst>
              <a:ext uri="{FF2B5EF4-FFF2-40B4-BE49-F238E27FC236}">
                <a16:creationId xmlns:a16="http://schemas.microsoft.com/office/drawing/2014/main" id="{8A5E0CA3-FC73-569E-A5EB-C8F6CF2CF232}"/>
              </a:ext>
            </a:extLst>
          </p:cNvPr>
          <p:cNvSpPr txBox="1"/>
          <p:nvPr/>
        </p:nvSpPr>
        <p:spPr>
          <a:xfrm>
            <a:off x="1359273" y="554253"/>
            <a:ext cx="7433035" cy="469809"/>
          </a:xfrm>
          <a:prstGeom prst="rect">
            <a:avLst/>
          </a:prstGeom>
          <a:noFill/>
        </p:spPr>
        <p:txBody>
          <a:bodyPr wrap="square">
            <a:spAutoFit/>
          </a:bodyPr>
          <a:lstStyle/>
          <a:p>
            <a:pPr algn="just">
              <a:lnSpc>
                <a:spcPct val="107000"/>
              </a:lnSpc>
              <a:spcAft>
                <a:spcPts val="800"/>
              </a:spcAft>
              <a:buClr>
                <a:srgbClr val="0070C0"/>
              </a:buClr>
              <a:buSzPct val="91000"/>
              <a:tabLst>
                <a:tab pos="457200" algn="l"/>
              </a:tabLst>
            </a:pPr>
            <a:r>
              <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Accesso dalla INTRANET sezione «Accesso alle procedure autenticate con </a:t>
            </a:r>
            <a:r>
              <a:rPr lang="it-IT" sz="1200" kern="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AprIride</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 selezionando COSMO e utilizzando il certificato digitale per accedere.</a:t>
            </a:r>
            <a:r>
              <a:rPr lang="it-IT" sz="1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Selezionando Preferenze Utente è </a:t>
            </a:r>
            <a:r>
              <a:rPr lang="it-IT" sz="1200" dirty="0">
                <a:solidFill>
                  <a:srgbClr val="000000"/>
                </a:solidFill>
                <a:latin typeface="Tahoma" panose="020B0604030504040204" pitchFamily="34" charset="0"/>
                <a:ea typeface="Tahoma" panose="020B0604030504040204" pitchFamily="34" charset="0"/>
                <a:cs typeface="Tahoma" panose="020B0604030504040204" pitchFamily="34" charset="0"/>
              </a:rPr>
              <a:t>possibile:</a:t>
            </a:r>
            <a:endParaRPr lang="it-IT" sz="1200" kern="0" dirty="0">
              <a:solidFill>
                <a:srgbClr val="000000"/>
              </a:solidFill>
              <a:latin typeface="Tahoma" panose="020B0604030504040204" pitchFamily="34" charset="0"/>
              <a:ea typeface="Calibri" panose="020F0502020204030204" pitchFamily="34" charset="0"/>
              <a:cs typeface="Times New Roman" panose="02020603050405020304" pitchFamily="18" charset="0"/>
            </a:endParaRPr>
          </a:p>
        </p:txBody>
      </p:sp>
      <p:grpSp>
        <p:nvGrpSpPr>
          <p:cNvPr id="4" name="Gruppo 3">
            <a:extLst>
              <a:ext uri="{FF2B5EF4-FFF2-40B4-BE49-F238E27FC236}">
                <a16:creationId xmlns:a16="http://schemas.microsoft.com/office/drawing/2014/main" id="{12971994-584D-FD55-177D-927F50BF24C7}"/>
              </a:ext>
            </a:extLst>
          </p:cNvPr>
          <p:cNvGrpSpPr/>
          <p:nvPr/>
        </p:nvGrpSpPr>
        <p:grpSpPr>
          <a:xfrm>
            <a:off x="3416644" y="1087506"/>
            <a:ext cx="5277720" cy="2273915"/>
            <a:chOff x="3269679" y="1274795"/>
            <a:chExt cx="5580178" cy="2356493"/>
          </a:xfrm>
        </p:grpSpPr>
        <p:pic>
          <p:nvPicPr>
            <p:cNvPr id="5" name="Immagine 4">
              <a:extLst>
                <a:ext uri="{FF2B5EF4-FFF2-40B4-BE49-F238E27FC236}">
                  <a16:creationId xmlns:a16="http://schemas.microsoft.com/office/drawing/2014/main" id="{B6DFA206-0891-1FF0-0271-1EABB8FBEB2C}"/>
                </a:ext>
              </a:extLst>
            </p:cNvPr>
            <p:cNvPicPr>
              <a:picLocks noChangeAspect="1"/>
            </p:cNvPicPr>
            <p:nvPr/>
          </p:nvPicPr>
          <p:blipFill>
            <a:blip r:embed="rId2"/>
            <a:stretch>
              <a:fillRect/>
            </a:stretch>
          </p:blipFill>
          <p:spPr>
            <a:xfrm>
              <a:off x="3320999" y="1274795"/>
              <a:ext cx="5528858" cy="2356493"/>
            </a:xfrm>
            <a:prstGeom prst="rect">
              <a:avLst/>
            </a:prstGeom>
          </p:spPr>
        </p:pic>
        <p:sp>
          <p:nvSpPr>
            <p:cNvPr id="9" name="Ovale 8">
              <a:extLst>
                <a:ext uri="{FF2B5EF4-FFF2-40B4-BE49-F238E27FC236}">
                  <a16:creationId xmlns:a16="http://schemas.microsoft.com/office/drawing/2014/main" id="{BC7C1B2B-73DD-21D3-9762-DE0D76EE697A}"/>
                </a:ext>
              </a:extLst>
            </p:cNvPr>
            <p:cNvSpPr/>
            <p:nvPr/>
          </p:nvSpPr>
          <p:spPr>
            <a:xfrm>
              <a:off x="3269679" y="1743609"/>
              <a:ext cx="2917201" cy="671016"/>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19" name="CasellaDiTesto 18">
            <a:extLst>
              <a:ext uri="{FF2B5EF4-FFF2-40B4-BE49-F238E27FC236}">
                <a16:creationId xmlns:a16="http://schemas.microsoft.com/office/drawing/2014/main" id="{794020F7-9092-C2A9-CCFC-80645072CD59}"/>
              </a:ext>
            </a:extLst>
          </p:cNvPr>
          <p:cNvSpPr txBox="1"/>
          <p:nvPr/>
        </p:nvSpPr>
        <p:spPr>
          <a:xfrm>
            <a:off x="292699" y="1001121"/>
            <a:ext cx="2860138" cy="2123658"/>
          </a:xfrm>
          <a:prstGeom prst="rect">
            <a:avLst/>
          </a:prstGeom>
          <a:noFill/>
          <a:ln w="12700">
            <a:solidFill>
              <a:schemeClr val="accent1"/>
            </a:solidFill>
          </a:ln>
        </p:spPr>
        <p:txBody>
          <a:bodyPr wrap="square">
            <a:spAutoFit/>
          </a:bodyPr>
          <a:lstStyle/>
          <a:p>
            <a:pPr marL="171450" indent="-171450" algn="l">
              <a:buFont typeface="Arial" panose="020B0604020202020204" pitchFamily="34" charset="0"/>
              <a:buChar char="•"/>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caricare il certificato di firma (</a:t>
            </a:r>
            <a:r>
              <a:rPr lang="it-IT" sz="1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se sono un utente che </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deve firmare le comunicazioni in uscita):</a:t>
            </a:r>
          </a:p>
          <a:p>
            <a:pPr algn="l"/>
            <a:endParaRPr lang="it-IT" sz="1200" b="0" i="0" kern="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l"/>
            <a:r>
              <a:rPr lang="it-IT" sz="1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preferenze utente =&gt; Gestione certificati di firma =&gt;aggiungi certificato    e inserire  i dati richiesti</a:t>
            </a:r>
          </a:p>
          <a:p>
            <a:pPr algn="l"/>
            <a:endParaRPr lang="it-IT" sz="1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l"/>
            <a:r>
              <a:rPr lang="it-IT" sz="1200" dirty="0">
                <a:solidFill>
                  <a:srgbClr val="000000"/>
                </a:solidFill>
                <a:latin typeface="Tahoma" panose="020B0604030504040204" pitchFamily="34" charset="0"/>
                <a:ea typeface="Tahoma" panose="020B0604030504040204" pitchFamily="34" charset="0"/>
                <a:cs typeface="Tahoma" panose="020B0604030504040204" pitchFamily="34" charset="0"/>
              </a:rPr>
              <a:t>In alternativa è possibile  aggiungere e/o modificare il certificato anche al momento della firma stessa</a:t>
            </a:r>
            <a:endPar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0" name="CasellaDiTesto 19">
            <a:extLst>
              <a:ext uri="{FF2B5EF4-FFF2-40B4-BE49-F238E27FC236}">
                <a16:creationId xmlns:a16="http://schemas.microsoft.com/office/drawing/2014/main" id="{C9AAC10B-83EC-5C07-8D52-A28AAF4838E2}"/>
              </a:ext>
            </a:extLst>
          </p:cNvPr>
          <p:cNvSpPr txBox="1"/>
          <p:nvPr/>
        </p:nvSpPr>
        <p:spPr>
          <a:xfrm>
            <a:off x="292699" y="3265216"/>
            <a:ext cx="2860138" cy="1754326"/>
          </a:xfrm>
          <a:prstGeom prst="rect">
            <a:avLst/>
          </a:prstGeom>
          <a:noFill/>
          <a:ln w="12700">
            <a:solidFill>
              <a:schemeClr val="accent1"/>
            </a:solidFill>
          </a:ln>
        </p:spPr>
        <p:txBody>
          <a:bodyPr wrap="square">
            <a:spAutoFit/>
          </a:bodyPr>
          <a:lstStyle/>
          <a:p>
            <a:pPr marL="171450" indent="-171450" algn="l">
              <a:buFont typeface="Arial" panose="020B0604020202020204" pitchFamily="34" charset="0"/>
              <a:buChar char="•"/>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impostare quali notifiche su COSMO e/o mail sulla casella di posta ricevere:</a:t>
            </a:r>
          </a:p>
          <a:p>
            <a:pPr lvl="1" indent="0"/>
            <a:r>
              <a:rPr lang="it-IT" sz="1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preferenze utente =&gt;Ricezione notifiche</a:t>
            </a: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171450" indent="-171450" algn="l">
              <a:buFont typeface="Arial" panose="020B0604020202020204" pitchFamily="34" charset="0"/>
              <a:buChar char="•"/>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Impostare la posizione in cui visualizzare le notifiche a video:</a:t>
            </a:r>
          </a:p>
          <a:p>
            <a:pPr lvl="1" indent="0"/>
            <a:r>
              <a:rPr lang="it-IT" sz="1200" dirty="0">
                <a:solidFill>
                  <a:srgbClr val="000000"/>
                </a:solidFill>
                <a:latin typeface="Tahoma" panose="020B0604030504040204" pitchFamily="34" charset="0"/>
                <a:ea typeface="Tahoma" panose="020B0604030504040204" pitchFamily="34" charset="0"/>
                <a:cs typeface="Tahoma" panose="020B0604030504040204" pitchFamily="34" charset="0"/>
              </a:rPr>
              <a:t>preferenze utente =&gt;Posizione delle Notifiche</a:t>
            </a:r>
            <a:endParaRPr lang="it-IT" sz="1200" b="0" i="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21" name="Gruppo 20">
            <a:extLst>
              <a:ext uri="{FF2B5EF4-FFF2-40B4-BE49-F238E27FC236}">
                <a16:creationId xmlns:a16="http://schemas.microsoft.com/office/drawing/2014/main" id="{7676AEBB-8497-77A0-0BCE-400050E776FC}"/>
              </a:ext>
            </a:extLst>
          </p:cNvPr>
          <p:cNvGrpSpPr/>
          <p:nvPr/>
        </p:nvGrpSpPr>
        <p:grpSpPr>
          <a:xfrm>
            <a:off x="3201375" y="2521209"/>
            <a:ext cx="4482425" cy="2260061"/>
            <a:chOff x="3216386" y="1113127"/>
            <a:chExt cx="5195548" cy="2677656"/>
          </a:xfrm>
        </p:grpSpPr>
        <p:pic>
          <p:nvPicPr>
            <p:cNvPr id="22" name="Immagine 21">
              <a:extLst>
                <a:ext uri="{FF2B5EF4-FFF2-40B4-BE49-F238E27FC236}">
                  <a16:creationId xmlns:a16="http://schemas.microsoft.com/office/drawing/2014/main" id="{AF6FDA32-6250-B3BE-158C-21970DBE49BB}"/>
                </a:ext>
              </a:extLst>
            </p:cNvPr>
            <p:cNvPicPr>
              <a:picLocks noChangeAspect="1"/>
            </p:cNvPicPr>
            <p:nvPr/>
          </p:nvPicPr>
          <p:blipFill>
            <a:blip r:embed="rId3"/>
            <a:stretch>
              <a:fillRect/>
            </a:stretch>
          </p:blipFill>
          <p:spPr>
            <a:xfrm>
              <a:off x="3216386" y="1113127"/>
              <a:ext cx="5195548" cy="2677656"/>
            </a:xfrm>
            <a:prstGeom prst="rect">
              <a:avLst/>
            </a:prstGeom>
          </p:spPr>
        </p:pic>
        <p:sp>
          <p:nvSpPr>
            <p:cNvPr id="23" name="Rettangolo 22">
              <a:extLst>
                <a:ext uri="{FF2B5EF4-FFF2-40B4-BE49-F238E27FC236}">
                  <a16:creationId xmlns:a16="http://schemas.microsoft.com/office/drawing/2014/main" id="{2E6D191D-EC6F-DC4F-EF43-85099D3827D9}"/>
                </a:ext>
              </a:extLst>
            </p:cNvPr>
            <p:cNvSpPr/>
            <p:nvPr/>
          </p:nvSpPr>
          <p:spPr>
            <a:xfrm>
              <a:off x="6036319" y="1113127"/>
              <a:ext cx="287748" cy="14017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13" name="Freccia circolare a sinistra 12">
            <a:extLst>
              <a:ext uri="{FF2B5EF4-FFF2-40B4-BE49-F238E27FC236}">
                <a16:creationId xmlns:a16="http://schemas.microsoft.com/office/drawing/2014/main" id="{419B551E-65D5-E037-9C0F-92D7DE259559}"/>
              </a:ext>
            </a:extLst>
          </p:cNvPr>
          <p:cNvSpPr/>
          <p:nvPr/>
        </p:nvSpPr>
        <p:spPr>
          <a:xfrm>
            <a:off x="4716884" y="2140131"/>
            <a:ext cx="512783" cy="671016"/>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490104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5">
            <a:extLst>
              <a:ext uri="{FF2B5EF4-FFF2-40B4-BE49-F238E27FC236}">
                <a16:creationId xmlns:a16="http://schemas.microsoft.com/office/drawing/2014/main" id="{707C4BAA-56EB-D3FA-B75B-22727352219F}"/>
              </a:ext>
            </a:extLst>
          </p:cNvPr>
          <p:cNvSpPr>
            <a:spLocks noGrp="1"/>
          </p:cNvSpPr>
          <p:nvPr>
            <p:ph type="title"/>
          </p:nvPr>
        </p:nvSpPr>
        <p:spPr>
          <a:xfrm>
            <a:off x="406255" y="0"/>
            <a:ext cx="8234508" cy="663575"/>
          </a:xfrm>
        </p:spPr>
        <p:txBody>
          <a:bodyPr/>
          <a:lstStyle/>
          <a:p>
            <a:r>
              <a:rPr lang="it-IT" dirty="0"/>
              <a:t>MUDE Open-COSMO: articolazione del procedimento</a:t>
            </a:r>
          </a:p>
        </p:txBody>
      </p:sp>
      <p:sp>
        <p:nvSpPr>
          <p:cNvPr id="9" name="CasellaDiTesto 8">
            <a:extLst>
              <a:ext uri="{FF2B5EF4-FFF2-40B4-BE49-F238E27FC236}">
                <a16:creationId xmlns:a16="http://schemas.microsoft.com/office/drawing/2014/main" id="{BE41D0DA-17C1-4617-2F8A-ECA1726356F8}"/>
              </a:ext>
            </a:extLst>
          </p:cNvPr>
          <p:cNvSpPr txBox="1"/>
          <p:nvPr/>
        </p:nvSpPr>
        <p:spPr>
          <a:xfrm>
            <a:off x="359411" y="923181"/>
            <a:ext cx="5936886" cy="2373663"/>
          </a:xfrm>
          <a:prstGeom prst="rect">
            <a:avLst/>
          </a:prstGeom>
          <a:noFill/>
        </p:spPr>
        <p:txBody>
          <a:bodyPr wrap="square">
            <a:spAutoFit/>
          </a:bodyPr>
          <a:lstStyle/>
          <a:p>
            <a:pPr>
              <a:lnSpc>
                <a:spcPct val="107000"/>
              </a:lnSpc>
              <a:spcAft>
                <a:spcPts val="800"/>
              </a:spcAft>
              <a:buClr>
                <a:schemeClr val="accent1"/>
              </a:buClr>
              <a:buSzPct val="100000"/>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Il procedimento è stato organizzato in 4 flussi:</a:t>
            </a:r>
          </a:p>
          <a:p>
            <a:pPr marL="171450" indent="-171450">
              <a:lnSpc>
                <a:spcPct val="107000"/>
              </a:lnSpc>
              <a:spcAft>
                <a:spcPts val="800"/>
              </a:spcAft>
              <a:buClr>
                <a:schemeClr val="accent1"/>
              </a:buClr>
              <a:buSzPct val="100000"/>
              <a:buFont typeface="Arial" panose="020B060402020202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DS – Deposito</a:t>
            </a:r>
          </a:p>
          <a:p>
            <a:pPr marL="171450" indent="-171450">
              <a:lnSpc>
                <a:spcPct val="107000"/>
              </a:lnSpc>
              <a:spcAft>
                <a:spcPts val="800"/>
              </a:spcAft>
              <a:buClr>
                <a:schemeClr val="accent1"/>
              </a:buClr>
              <a:buSzPct val="100000"/>
              <a:buFont typeface="Arial" panose="020B060402020202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DS – Controllo a campione</a:t>
            </a:r>
          </a:p>
          <a:p>
            <a:pPr marL="171450" indent="-171450">
              <a:lnSpc>
                <a:spcPct val="107000"/>
              </a:lnSpc>
              <a:spcAft>
                <a:spcPts val="800"/>
              </a:spcAft>
              <a:buClr>
                <a:schemeClr val="accent1"/>
              </a:buClr>
              <a:buSzPct val="100000"/>
              <a:buFont typeface="Arial" panose="020B060402020202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DS – Adempimenti successivi</a:t>
            </a:r>
          </a:p>
          <a:p>
            <a:pPr marL="171450" indent="-171450">
              <a:lnSpc>
                <a:spcPct val="107000"/>
              </a:lnSpc>
              <a:spcAft>
                <a:spcPts val="800"/>
              </a:spcAft>
              <a:buClr>
                <a:schemeClr val="accent1"/>
              </a:buClr>
              <a:buSzPct val="100000"/>
              <a:buFont typeface="Arial" panose="020B060402020202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DS – Trasmissione documenti</a:t>
            </a:r>
          </a:p>
          <a:p>
            <a:pPr marL="171450" indent="-171450">
              <a:lnSpc>
                <a:spcPct val="107000"/>
              </a:lnSpc>
              <a:spcAft>
                <a:spcPts val="800"/>
              </a:spcAft>
              <a:buClr>
                <a:schemeClr val="accent1"/>
              </a:buClr>
              <a:buSzPct val="100000"/>
              <a:buFont typeface="Arial" panose="020B0604020202020204" pitchFamily="34" charset="0"/>
              <a:buChar char="•"/>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171450" indent="-171450">
              <a:lnSpc>
                <a:spcPct val="107000"/>
              </a:lnSpc>
              <a:spcAft>
                <a:spcPts val="800"/>
              </a:spcAft>
              <a:buClr>
                <a:schemeClr val="accent1"/>
              </a:buClr>
              <a:buSzPct val="100000"/>
              <a:buFont typeface="Arial" panose="020B0604020202020204" pitchFamily="34" charset="0"/>
              <a:buChar char="•"/>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171450" indent="-171450">
              <a:lnSpc>
                <a:spcPct val="107000"/>
              </a:lnSpc>
              <a:spcAft>
                <a:spcPts val="800"/>
              </a:spcAft>
              <a:buClr>
                <a:schemeClr val="accent1"/>
              </a:buClr>
              <a:buSzPct val="100000"/>
              <a:buFont typeface="Arial" panose="020B0604020202020204" pitchFamily="34" charset="0"/>
              <a:buChar char="•"/>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69386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716C2-F78D-3739-B95C-5713B2B66A70}"/>
            </a:ext>
          </a:extLst>
        </p:cNvPr>
        <p:cNvGrpSpPr/>
        <p:nvPr/>
      </p:nvGrpSpPr>
      <p:grpSpPr>
        <a:xfrm>
          <a:off x="0" y="0"/>
          <a:ext cx="0" cy="0"/>
          <a:chOff x="0" y="0"/>
          <a:chExt cx="0" cy="0"/>
        </a:xfrm>
      </p:grpSpPr>
      <p:pic>
        <p:nvPicPr>
          <p:cNvPr id="7" name="Immagine 6" descr="Immagine che contiene testo, diagramma, Parallelo, numero&#10;&#10;Descrizione generata automaticamente">
            <a:extLst>
              <a:ext uri="{FF2B5EF4-FFF2-40B4-BE49-F238E27FC236}">
                <a16:creationId xmlns:a16="http://schemas.microsoft.com/office/drawing/2014/main" id="{15C76775-8D5D-C7D0-CE0F-D41A6742F6C4}"/>
              </a:ext>
            </a:extLst>
          </p:cNvPr>
          <p:cNvPicPr>
            <a:picLocks noChangeAspect="1"/>
          </p:cNvPicPr>
          <p:nvPr/>
        </p:nvPicPr>
        <p:blipFill>
          <a:blip r:embed="rId2"/>
          <a:stretch>
            <a:fillRect/>
          </a:stretch>
        </p:blipFill>
        <p:spPr>
          <a:xfrm>
            <a:off x="4021853" y="528385"/>
            <a:ext cx="4156591" cy="4308184"/>
          </a:xfrm>
          <a:prstGeom prst="rect">
            <a:avLst/>
          </a:prstGeom>
        </p:spPr>
      </p:pic>
      <p:sp>
        <p:nvSpPr>
          <p:cNvPr id="8" name="Titolo 5">
            <a:extLst>
              <a:ext uri="{FF2B5EF4-FFF2-40B4-BE49-F238E27FC236}">
                <a16:creationId xmlns:a16="http://schemas.microsoft.com/office/drawing/2014/main" id="{2C81372B-9E5A-1081-F8F8-570C3350A551}"/>
              </a:ext>
            </a:extLst>
          </p:cNvPr>
          <p:cNvSpPr>
            <a:spLocks noGrp="1"/>
          </p:cNvSpPr>
          <p:nvPr>
            <p:ph type="title"/>
          </p:nvPr>
        </p:nvSpPr>
        <p:spPr>
          <a:xfrm>
            <a:off x="406255" y="0"/>
            <a:ext cx="8234508" cy="663575"/>
          </a:xfrm>
        </p:spPr>
        <p:txBody>
          <a:bodyPr/>
          <a:lstStyle/>
          <a:p>
            <a:r>
              <a:rPr lang="it-IT" dirty="0"/>
              <a:t>MUDE Open-COSMO: Flusso DS - Deposito</a:t>
            </a:r>
          </a:p>
        </p:txBody>
      </p:sp>
      <p:sp>
        <p:nvSpPr>
          <p:cNvPr id="9" name="CasellaDiTesto 8">
            <a:extLst>
              <a:ext uri="{FF2B5EF4-FFF2-40B4-BE49-F238E27FC236}">
                <a16:creationId xmlns:a16="http://schemas.microsoft.com/office/drawing/2014/main" id="{9C1C7742-9EE3-B4C6-3E99-FD56E55264F5}"/>
              </a:ext>
            </a:extLst>
          </p:cNvPr>
          <p:cNvSpPr txBox="1"/>
          <p:nvPr/>
        </p:nvSpPr>
        <p:spPr>
          <a:xfrm>
            <a:off x="359411" y="923181"/>
            <a:ext cx="2441339" cy="1963294"/>
          </a:xfrm>
          <a:prstGeom prst="rect">
            <a:avLst/>
          </a:prstGeom>
          <a:noFill/>
        </p:spPr>
        <p:txBody>
          <a:bodyPr wrap="square">
            <a:spAutoFit/>
          </a:bodyPr>
          <a:lstStyle/>
          <a:p>
            <a:pPr marL="171450" indent="-171450">
              <a:lnSpc>
                <a:spcPct val="107000"/>
              </a:lnSpc>
              <a:spcAft>
                <a:spcPts val="800"/>
              </a:spcAft>
              <a:buClr>
                <a:schemeClr val="accent1"/>
              </a:buClr>
              <a:buSzPct val="100000"/>
              <a:buFont typeface="Arial" panose="020B060402020202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COSMO propone i task automatici e da lavorare a cura degli utenti in base a come è stato disegnato e implementato il procedimento</a:t>
            </a:r>
          </a:p>
          <a:p>
            <a:pPr marL="171450" indent="-171450">
              <a:lnSpc>
                <a:spcPct val="107000"/>
              </a:lnSpc>
              <a:spcAft>
                <a:spcPts val="800"/>
              </a:spcAft>
              <a:buClr>
                <a:schemeClr val="accent1"/>
              </a:buClr>
              <a:buSzPct val="100000"/>
              <a:buFont typeface="Arial" panose="020B0604020202020204" pitchFamily="34" charset="0"/>
              <a:buChar char="•"/>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171450" indent="-171450">
              <a:lnSpc>
                <a:spcPct val="107000"/>
              </a:lnSpc>
              <a:spcAft>
                <a:spcPts val="800"/>
              </a:spcAft>
              <a:buClr>
                <a:schemeClr val="accent1"/>
              </a:buClr>
              <a:buSzPct val="100000"/>
              <a:buFont typeface="Arial" panose="020B0604020202020204" pitchFamily="34" charset="0"/>
              <a:buChar char="•"/>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171450" indent="-171450">
              <a:lnSpc>
                <a:spcPct val="107000"/>
              </a:lnSpc>
              <a:spcAft>
                <a:spcPts val="800"/>
              </a:spcAft>
              <a:buClr>
                <a:schemeClr val="accent1"/>
              </a:buClr>
              <a:buSzPct val="100000"/>
              <a:buFont typeface="Arial" panose="020B0604020202020204" pitchFamily="34" charset="0"/>
              <a:buChar char="•"/>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88853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255F4E28-9660-0E4D-963E-E58D7789C518}"/>
              </a:ext>
            </a:extLst>
          </p:cNvPr>
          <p:cNvSpPr>
            <a:spLocks noGrp="1"/>
          </p:cNvSpPr>
          <p:nvPr>
            <p:ph type="title"/>
          </p:nvPr>
        </p:nvSpPr>
        <p:spPr/>
        <p:txBody>
          <a:bodyPr/>
          <a:lstStyle/>
          <a:p>
            <a:r>
              <a:rPr lang="it-IT" dirty="0"/>
              <a:t>Ricezione nuove DS : protocollazione, numero pratica e assegna lavorazione</a:t>
            </a:r>
          </a:p>
        </p:txBody>
      </p:sp>
      <p:sp>
        <p:nvSpPr>
          <p:cNvPr id="4" name="Segnaposto contenuto 7">
            <a:extLst>
              <a:ext uri="{FF2B5EF4-FFF2-40B4-BE49-F238E27FC236}">
                <a16:creationId xmlns:a16="http://schemas.microsoft.com/office/drawing/2014/main" id="{6725C46C-ECAB-5ACF-5CBE-91442C22CEF9}"/>
              </a:ext>
            </a:extLst>
          </p:cNvPr>
          <p:cNvSpPr>
            <a:spLocks noGrp="1"/>
          </p:cNvSpPr>
          <p:nvPr>
            <p:ph sz="quarter" idx="11"/>
          </p:nvPr>
        </p:nvSpPr>
        <p:spPr>
          <a:xfrm>
            <a:off x="406255" y="750687"/>
            <a:ext cx="8047149" cy="3993962"/>
          </a:xfrm>
        </p:spPr>
        <p:txBody>
          <a:bodyPr/>
          <a:lstStyle/>
          <a:p>
            <a:pPr lvl="0">
              <a:lnSpc>
                <a:spcPct val="107000"/>
              </a:lnSpc>
              <a:spcAft>
                <a:spcPts val="800"/>
              </a:spcAft>
              <a:buSzPts val="1000"/>
              <a:tabLst>
                <a:tab pos="457200" algn="l"/>
              </a:tabLst>
            </a:pPr>
            <a:r>
              <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Quando un utente deposita una nuova DS dalla Scrivania del Richiedente, si </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attiva il flusso «</a:t>
            </a:r>
            <a:r>
              <a:rPr lang="it-IT" sz="1200" kern="0" dirty="0">
                <a:latin typeface="Tahoma" panose="020B0604030504040204" pitchFamily="34" charset="0"/>
                <a:ea typeface="Tahoma" panose="020B0604030504040204" pitchFamily="34" charset="0"/>
                <a:cs typeface="Tahoma" panose="020B0604030504040204" pitchFamily="34" charset="0"/>
              </a:rPr>
              <a:t>DS - Deposito» </a:t>
            </a: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e </a:t>
            </a:r>
            <a:r>
              <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in automatico:</a:t>
            </a:r>
          </a:p>
          <a:p>
            <a:pPr marL="171450" lvl="0" indent="-171450">
              <a:lnSpc>
                <a:spcPct val="107000"/>
              </a:lnSpc>
              <a:spcAft>
                <a:spcPts val="800"/>
              </a:spcAft>
              <a:buSzPts val="1000"/>
              <a:buFont typeface="Arial" panose="020B0604020202020204" pitchFamily="34" charset="0"/>
              <a:buChar char="•"/>
              <a:tabLst>
                <a:tab pos="457200" algn="l"/>
              </a:tabLst>
            </a:pPr>
            <a:r>
              <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la DS viene protocollata</a:t>
            </a:r>
          </a:p>
          <a:p>
            <a:pPr marL="171450" lvl="0" indent="-171450">
              <a:lnSpc>
                <a:spcPct val="107000"/>
              </a:lnSpc>
              <a:spcAft>
                <a:spcPts val="800"/>
              </a:spcAft>
              <a:buSzPts val="1000"/>
              <a:buFont typeface="Arial" panose="020B0604020202020204" pitchFamily="34" charset="0"/>
              <a:buChar char="•"/>
              <a:tabLst>
                <a:tab pos="457200" algn="l"/>
              </a:tabLst>
            </a:pPr>
            <a:r>
              <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rPr>
              <a:t>DS e </a:t>
            </a:r>
            <a:r>
              <a:rPr lang="it-IT" sz="1200" kern="0" dirty="0">
                <a:effectLst/>
                <a:latin typeface="Tahoma" panose="020B0604030504040204" pitchFamily="34" charset="0"/>
                <a:ea typeface="Tahoma" panose="020B0604030504040204" pitchFamily="34" charset="0"/>
                <a:cs typeface="Tahoma" panose="020B0604030504040204" pitchFamily="34" charset="0"/>
              </a:rPr>
              <a:t>allegati vengono memorizzati su DOQUI nel fascicolo creato secondo l’analisi archivistica condivisa</a:t>
            </a:r>
          </a:p>
          <a:p>
            <a:pPr marL="171450" lvl="0" indent="-171450">
              <a:lnSpc>
                <a:spcPct val="107000"/>
              </a:lnSpc>
              <a:spcAft>
                <a:spcPts val="800"/>
              </a:spcAft>
              <a:buSzPts val="1000"/>
              <a:buFont typeface="Arial" panose="020B0604020202020204" pitchFamily="34" charset="0"/>
              <a:buChar char="•"/>
              <a:tabLst>
                <a:tab pos="457200" algn="l"/>
              </a:tabLst>
            </a:pPr>
            <a:r>
              <a:rPr lang="it-IT" sz="1200" kern="0" dirty="0">
                <a:latin typeface="Tahoma" panose="020B0604030504040204" pitchFamily="34" charset="0"/>
                <a:ea typeface="Tahoma" panose="020B0604030504040204" pitchFamily="34" charset="0"/>
                <a:cs typeface="Tahoma" panose="020B0604030504040204" pitchFamily="34" charset="0"/>
              </a:rPr>
              <a:t>v</a:t>
            </a:r>
            <a:r>
              <a:rPr lang="it-IT" sz="1200" kern="0" dirty="0">
                <a:effectLst/>
                <a:latin typeface="Tahoma" panose="020B0604030504040204" pitchFamily="34" charset="0"/>
                <a:ea typeface="Tahoma" panose="020B0604030504040204" pitchFamily="34" charset="0"/>
                <a:cs typeface="Tahoma" panose="020B0604030504040204" pitchFamily="34" charset="0"/>
              </a:rPr>
              <a:t>iene creata la pratica con numero composto da anno/progressivo per provincia/provincia coincidente con il numero fascicolo su DOQUI (che ha solo in più la C finale)</a:t>
            </a:r>
          </a:p>
          <a:p>
            <a:pPr marL="171450" indent="-171450">
              <a:lnSpc>
                <a:spcPct val="107000"/>
              </a:lnSpc>
              <a:spcAft>
                <a:spcPts val="800"/>
              </a:spcAft>
              <a:buSzPts val="1000"/>
              <a:buFont typeface="Arial" panose="020B0604020202020204" pitchFamily="34" charset="0"/>
              <a:buChar char="•"/>
              <a:tabLst>
                <a:tab pos="457200" algn="l"/>
              </a:tabLst>
            </a:pPr>
            <a:r>
              <a:rPr lang="it-IT" sz="1200" kern="0" dirty="0">
                <a:latin typeface="Tahoma" panose="020B0604030504040204" pitchFamily="34" charset="0"/>
                <a:ea typeface="Tahoma" panose="020B0604030504040204" pitchFamily="34" charset="0"/>
                <a:cs typeface="Tahoma" panose="020B0604030504040204" pitchFamily="34" charset="0"/>
              </a:rPr>
              <a:t>la DS compare nella sezione «Da lavorare» degli utenti che hanno in carico l’assegnazione della lavorazione della pratica per l’istruttoria (task «assegna lavorazione») e solo questi utenti riceveranno notifica e email (*) relative all’attività da eseguire. </a:t>
            </a:r>
          </a:p>
          <a:p>
            <a:pPr marL="171450" indent="-171450">
              <a:lnSpc>
                <a:spcPct val="107000"/>
              </a:lnSpc>
              <a:spcAft>
                <a:spcPts val="800"/>
              </a:spcAft>
              <a:buSzPts val="1000"/>
              <a:buFont typeface="Arial" panose="020B0604020202020204" pitchFamily="34" charset="0"/>
              <a:buChar char="•"/>
              <a:tabLst>
                <a:tab pos="457200" algn="l"/>
              </a:tabLst>
            </a:pPr>
            <a:r>
              <a:rPr lang="it-IT" sz="1200" kern="0" dirty="0">
                <a:latin typeface="Tahoma" panose="020B0604030504040204" pitchFamily="34" charset="0"/>
                <a:ea typeface="Tahoma" panose="020B0604030504040204" pitchFamily="34" charset="0"/>
                <a:cs typeface="Tahoma" panose="020B0604030504040204" pitchFamily="34" charset="0"/>
              </a:rPr>
              <a:t>ad assegnazione avvenuta la DS compare nella sezione «Da lavorare» degli utenti che hanno in carico l’istruttoria della pratica (task «istruttoria») e solo questi utenti riceveranno notifica e email (*) relative all’attività da eseguire. </a:t>
            </a:r>
          </a:p>
          <a:p>
            <a:pPr lvl="0">
              <a:lnSpc>
                <a:spcPct val="107000"/>
              </a:lnSpc>
              <a:spcAft>
                <a:spcPts val="800"/>
              </a:spcAft>
              <a:buSzPts val="1000"/>
              <a:tabLst>
                <a:tab pos="457200" algn="l"/>
              </a:tabLst>
            </a:pPr>
            <a:r>
              <a:rPr lang="it-IT" sz="1200" kern="0" dirty="0">
                <a:latin typeface="Tahoma" panose="020B0604030504040204" pitchFamily="34" charset="0"/>
                <a:ea typeface="Tahoma" panose="020B0604030504040204" pitchFamily="34" charset="0"/>
                <a:cs typeface="Tahoma" panose="020B0604030504040204" pitchFamily="34" charset="0"/>
              </a:rPr>
              <a:t>(*) notifiche e email verranno ricevute solo se l’utente ha abilitato nelle preferenze utente la ricezione delle stesse all’assegnazione di un task</a:t>
            </a:r>
          </a:p>
          <a:p>
            <a:pPr lvl="0">
              <a:lnSpc>
                <a:spcPct val="107000"/>
              </a:lnSpc>
              <a:spcAft>
                <a:spcPts val="800"/>
              </a:spcAft>
              <a:buSzPts val="1000"/>
              <a:tabLst>
                <a:tab pos="457200" algn="l"/>
              </a:tabLst>
            </a:pPr>
            <a:endParaRPr lang="it-IT" sz="1200"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marL="171450" lvl="0" indent="-171450">
              <a:lnSpc>
                <a:spcPct val="107000"/>
              </a:lnSpc>
              <a:spcAft>
                <a:spcPts val="800"/>
              </a:spcAft>
              <a:buSzPts val="1000"/>
              <a:buFont typeface="Arial" panose="020B0604020202020204" pitchFamily="34" charset="0"/>
              <a:buChar char="•"/>
              <a:tabLst>
                <a:tab pos="457200" algn="l"/>
              </a:tabLst>
            </a:pPr>
            <a:endPar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8414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magine 24">
            <a:extLst>
              <a:ext uri="{FF2B5EF4-FFF2-40B4-BE49-F238E27FC236}">
                <a16:creationId xmlns:a16="http://schemas.microsoft.com/office/drawing/2014/main" id="{B5CB5AD3-B66C-DC08-3178-B513043E42B2}"/>
              </a:ext>
            </a:extLst>
          </p:cNvPr>
          <p:cNvPicPr>
            <a:picLocks noChangeAspect="1"/>
          </p:cNvPicPr>
          <p:nvPr/>
        </p:nvPicPr>
        <p:blipFill>
          <a:blip r:embed="rId2"/>
          <a:stretch>
            <a:fillRect/>
          </a:stretch>
        </p:blipFill>
        <p:spPr>
          <a:xfrm>
            <a:off x="4672217" y="2450255"/>
            <a:ext cx="3711424" cy="2492831"/>
          </a:xfrm>
          <a:prstGeom prst="rect">
            <a:avLst/>
          </a:prstGeom>
          <a:ln>
            <a:solidFill>
              <a:schemeClr val="accent1">
                <a:shade val="95000"/>
                <a:satMod val="105000"/>
              </a:schemeClr>
            </a:solidFill>
          </a:ln>
        </p:spPr>
      </p:pic>
      <p:sp>
        <p:nvSpPr>
          <p:cNvPr id="6" name="Titolo 5">
            <a:extLst>
              <a:ext uri="{FF2B5EF4-FFF2-40B4-BE49-F238E27FC236}">
                <a16:creationId xmlns:a16="http://schemas.microsoft.com/office/drawing/2014/main" id="{255F4E28-9660-0E4D-963E-E58D7789C518}"/>
              </a:ext>
            </a:extLst>
          </p:cNvPr>
          <p:cNvSpPr>
            <a:spLocks noGrp="1"/>
          </p:cNvSpPr>
          <p:nvPr>
            <p:ph type="title"/>
          </p:nvPr>
        </p:nvSpPr>
        <p:spPr/>
        <p:txBody>
          <a:bodyPr/>
          <a:lstStyle/>
          <a:p>
            <a:r>
              <a:rPr lang="it-IT" dirty="0"/>
              <a:t>Ricezione nuove DS:  avvio lavorazione </a:t>
            </a:r>
          </a:p>
        </p:txBody>
      </p:sp>
      <p:sp>
        <p:nvSpPr>
          <p:cNvPr id="4" name="Segnaposto contenuto 7">
            <a:extLst>
              <a:ext uri="{FF2B5EF4-FFF2-40B4-BE49-F238E27FC236}">
                <a16:creationId xmlns:a16="http://schemas.microsoft.com/office/drawing/2014/main" id="{6725C46C-ECAB-5ACF-5CBE-91442C22CEF9}"/>
              </a:ext>
            </a:extLst>
          </p:cNvPr>
          <p:cNvSpPr>
            <a:spLocks noGrp="1"/>
          </p:cNvSpPr>
          <p:nvPr>
            <p:ph sz="quarter" idx="11"/>
          </p:nvPr>
        </p:nvSpPr>
        <p:spPr>
          <a:xfrm>
            <a:off x="323128" y="859392"/>
            <a:ext cx="7050855" cy="1544174"/>
          </a:xfrm>
        </p:spPr>
        <p:txBody>
          <a:bodyPr/>
          <a:lstStyle/>
          <a:p>
            <a:pPr marL="171450" lvl="0" indent="-171450">
              <a:lnSpc>
                <a:spcPct val="107000"/>
              </a:lnSpc>
              <a:spcAft>
                <a:spcPts val="800"/>
              </a:spcAft>
              <a:buSzPct val="95000"/>
              <a:buFont typeface="Arial" panose="020B060402020202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La DS è presente su COSMO nelle Pratiche «Da lavorare» nello stato Registrata da PA che significa che la protocollazione è avvenuta e il richiedente ha ricevuto sia una notifica sulla Scrivania del Richiedente sia una mail con numero e data protocollo</a:t>
            </a:r>
          </a:p>
          <a:p>
            <a:pPr marL="171450" lvl="0" indent="-171450">
              <a:lnSpc>
                <a:spcPct val="107000"/>
              </a:lnSpc>
              <a:spcAft>
                <a:spcPts val="800"/>
              </a:spcAft>
              <a:buSzPct val="95000"/>
              <a:buFont typeface="Arial" panose="020B060402020202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l’utente può etichettare la DS assegnata come Preferita così da averla in evidenza</a:t>
            </a:r>
          </a:p>
          <a:p>
            <a:pPr marL="171450" indent="-171450">
              <a:lnSpc>
                <a:spcPct val="107000"/>
              </a:lnSpc>
              <a:spcAft>
                <a:spcPts val="800"/>
              </a:spcAft>
              <a:buSzPct val="95000"/>
              <a:buFont typeface="Arial" panose="020B060402020202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il sistema propone in automatico all’utente che ha in carico la DS  i vari passi della lavorazione, e guida nella esecuzione degli stessi, selezionando l’icona a matita «LAVORA»</a:t>
            </a:r>
            <a:endParaRPr lang="it-IT" sz="1200" kern="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07000"/>
              </a:lnSpc>
              <a:spcAft>
                <a:spcPts val="800"/>
              </a:spcAft>
              <a:buSzPts val="1000"/>
              <a:tabLst>
                <a:tab pos="457200" algn="l"/>
              </a:tabLst>
            </a:pPr>
            <a:endParaRPr lang="it-IT" kern="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it-IT"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CasellaDiTesto 20">
            <a:extLst>
              <a:ext uri="{FF2B5EF4-FFF2-40B4-BE49-F238E27FC236}">
                <a16:creationId xmlns:a16="http://schemas.microsoft.com/office/drawing/2014/main" id="{734530CC-91FC-F81D-F487-178214EAB74B}"/>
              </a:ext>
            </a:extLst>
          </p:cNvPr>
          <p:cNvSpPr txBox="1"/>
          <p:nvPr/>
        </p:nvSpPr>
        <p:spPr>
          <a:xfrm>
            <a:off x="615187" y="2592121"/>
            <a:ext cx="3304584" cy="2350965"/>
          </a:xfrm>
          <a:prstGeom prst="rect">
            <a:avLst/>
          </a:prstGeom>
          <a:noFill/>
        </p:spPr>
        <p:txBody>
          <a:bodyPr wrap="square">
            <a:spAutoFit/>
          </a:bodyPr>
          <a:lstStyle/>
          <a:p>
            <a:pPr marL="171450" indent="-171450">
              <a:lnSpc>
                <a:spcPct val="107000"/>
              </a:lnSpc>
              <a:spcAft>
                <a:spcPts val="800"/>
              </a:spcAft>
              <a:buClr>
                <a:schemeClr val="accent1"/>
              </a:buClr>
              <a:buSzPct val="100000"/>
              <a:buFont typeface="Arial" panose="020B060402020202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esistono diverse possibilità per compiere le azioni previste dalla lavorazione (ad esempio la consultazione dei documenti): si suggerisce un percorso standard che ogni utente potrà poi nel tempo modificare scegliendo le opzioni che riterrà più adatte</a:t>
            </a:r>
          </a:p>
          <a:p>
            <a:pPr marL="171450" indent="-171450">
              <a:lnSpc>
                <a:spcPct val="107000"/>
              </a:lnSpc>
              <a:spcAft>
                <a:spcPts val="800"/>
              </a:spcAft>
              <a:buClr>
                <a:schemeClr val="accent1"/>
              </a:buClr>
              <a:buSzPct val="100000"/>
              <a:buFont typeface="Arial" panose="020B0604020202020204" pitchFamily="34" charset="0"/>
              <a:buChar char="•"/>
              <a:tabLst>
                <a:tab pos="457200" algn="l"/>
              </a:tabLst>
            </a:pPr>
            <a:r>
              <a:rPr lang="it-IT" sz="1200" kern="0" dirty="0">
                <a:solidFill>
                  <a:srgbClr val="000000"/>
                </a:solidFill>
                <a:latin typeface="Tahoma" panose="020B0604030504040204" pitchFamily="34" charset="0"/>
                <a:ea typeface="Tahoma" panose="020B0604030504040204" pitchFamily="34" charset="0"/>
                <a:cs typeface="Tahoma" panose="020B0604030504040204" pitchFamily="34" charset="0"/>
              </a:rPr>
              <a:t>è sempre possibile consultare a che punto si è del flusso di lavorazione: nella sezione Workflow è rappresentato tutto il flusso con evidenza del punto in cui si trova la pratica</a:t>
            </a:r>
          </a:p>
        </p:txBody>
      </p:sp>
      <p:sp>
        <p:nvSpPr>
          <p:cNvPr id="22" name="Ovale 21">
            <a:extLst>
              <a:ext uri="{FF2B5EF4-FFF2-40B4-BE49-F238E27FC236}">
                <a16:creationId xmlns:a16="http://schemas.microsoft.com/office/drawing/2014/main" id="{3FC07C1C-1F9A-2DAD-DB4B-1FC96599A7D9}"/>
              </a:ext>
            </a:extLst>
          </p:cNvPr>
          <p:cNvSpPr/>
          <p:nvPr/>
        </p:nvSpPr>
        <p:spPr>
          <a:xfrm>
            <a:off x="7417420" y="2403566"/>
            <a:ext cx="921344" cy="430063"/>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3" name="Ovale 22">
            <a:extLst>
              <a:ext uri="{FF2B5EF4-FFF2-40B4-BE49-F238E27FC236}">
                <a16:creationId xmlns:a16="http://schemas.microsoft.com/office/drawing/2014/main" id="{33ACFA05-346E-3273-E5EF-D2F074207F4F}"/>
              </a:ext>
            </a:extLst>
          </p:cNvPr>
          <p:cNvSpPr/>
          <p:nvPr/>
        </p:nvSpPr>
        <p:spPr>
          <a:xfrm>
            <a:off x="6036521" y="3334033"/>
            <a:ext cx="432899" cy="238997"/>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Freccia a destra 1">
            <a:extLst>
              <a:ext uri="{FF2B5EF4-FFF2-40B4-BE49-F238E27FC236}">
                <a16:creationId xmlns:a16="http://schemas.microsoft.com/office/drawing/2014/main" id="{B40B561E-AE51-354D-84D3-A9FEBC7F5FCC}"/>
              </a:ext>
            </a:extLst>
          </p:cNvPr>
          <p:cNvSpPr/>
          <p:nvPr/>
        </p:nvSpPr>
        <p:spPr>
          <a:xfrm>
            <a:off x="3919771" y="4284252"/>
            <a:ext cx="652229" cy="27495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Freccia a destra 2">
            <a:extLst>
              <a:ext uri="{FF2B5EF4-FFF2-40B4-BE49-F238E27FC236}">
                <a16:creationId xmlns:a16="http://schemas.microsoft.com/office/drawing/2014/main" id="{A6E35A9F-5D5B-D489-03ED-1CDBA991C039}"/>
              </a:ext>
            </a:extLst>
          </p:cNvPr>
          <p:cNvSpPr/>
          <p:nvPr/>
        </p:nvSpPr>
        <p:spPr>
          <a:xfrm rot="677282">
            <a:off x="6047664" y="2260610"/>
            <a:ext cx="976063" cy="27495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64707134"/>
      </p:ext>
    </p:extLst>
  </p:cSld>
  <p:clrMapOvr>
    <a:masterClrMapping/>
  </p:clrMapOvr>
</p:sld>
</file>

<file path=ppt/theme/theme1.xml><?xml version="1.0" encoding="utf-8"?>
<a:theme xmlns:a="http://schemas.openxmlformats.org/drawingml/2006/main" name="2_Struttura personalizzata">
  <a:themeElements>
    <a:clrScheme name="Personalizzati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8EFF"/>
      </a:hlink>
      <a:folHlink>
        <a:srgbClr val="008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ayout_slides_2020_modello_vuoto" id="{A41A24E7-7F42-C14C-9402-F5DB9AB8DF4D}" vid="{BFF604E6-D4D2-A743-8D19-1D9F76F2699F}"/>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yout_slides_2020_modello_vuoto" id="{A41A24E7-7F42-C14C-9402-F5DB9AB8DF4D}" vid="{B401FAF5-A1EE-3E47-B5EE-5D5BDD3C8F5D}"/>
    </a:ext>
  </a:extLst>
</a:theme>
</file>

<file path=ppt/theme/theme3.xml><?xml version="1.0" encoding="utf-8"?>
<a:theme xmlns:a="http://schemas.openxmlformats.org/drawingml/2006/main" name="1_Struttura personalizzata">
  <a:themeElements>
    <a:clrScheme name="Personalizzati 8">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AFF"/>
      </a:hlink>
      <a:folHlink>
        <a:srgbClr val="007A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ayout_slides_2020_modello_vuoto" id="{A41A24E7-7F42-C14C-9402-F5DB9AB8DF4D}" vid="{47886701-11B4-0E48-96CF-FF58753FC7F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Personalizzati 8">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AFF"/>
    </a:hlink>
    <a:folHlink>
      <a:srgbClr val="007AFF"/>
    </a:folHlink>
  </a:clrScheme>
</a:themeOverride>
</file>

<file path=ppt/theme/themeOverride2.xml><?xml version="1.0" encoding="utf-8"?>
<a:themeOverride xmlns:a="http://schemas.openxmlformats.org/drawingml/2006/main">
  <a:clrScheme name="Personalizzati 8">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AFF"/>
    </a:hlink>
    <a:folHlink>
      <a:srgbClr val="007A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19BD2FCC13FA8C43A3D761CCDD964F58" ma:contentTypeVersion="15" ma:contentTypeDescription="Creare un nuovo documento." ma:contentTypeScope="" ma:versionID="d28bffd00a3444fa3d31f6ee2406bf0c">
  <xsd:schema xmlns:xsd="http://www.w3.org/2001/XMLSchema" xmlns:xs="http://www.w3.org/2001/XMLSchema" xmlns:p="http://schemas.microsoft.com/office/2006/metadata/properties" xmlns:ns2="61bd0969-3929-43b3-a294-0e69410381fc" xmlns:ns3="9b81d116-2a44-458e-942b-2d6fe1bfad83" targetNamespace="http://schemas.microsoft.com/office/2006/metadata/properties" ma:root="true" ma:fieldsID="c34c7c884ba0f02e89d251fe56712517" ns2:_="" ns3:_="">
    <xsd:import namespace="61bd0969-3929-43b3-a294-0e69410381fc"/>
    <xsd:import namespace="9b81d116-2a44-458e-942b-2d6fe1bfad8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bd0969-3929-43b3-a294-0e69410381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Tag immagine" ma:readOnly="false" ma:fieldId="{5cf76f15-5ced-4ddc-b409-7134ff3c332f}" ma:taxonomyMulti="true" ma:sspId="e3251c81-c8dc-4f0b-b1f2-69397e4e9e50"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81d116-2a44-458e-942b-2d6fe1bfad8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ceba90f5-691c-4c61-b9a7-34bbe971e31d}" ma:internalName="TaxCatchAll" ma:showField="CatchAllData" ma:web="9b81d116-2a44-458e-942b-2d6fe1bfad8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b81d116-2a44-458e-942b-2d6fe1bfad83" xsi:nil="true"/>
    <lcf76f155ced4ddcb4097134ff3c332f xmlns="61bd0969-3929-43b3-a294-0e69410381f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923F495-8560-4E80-ACBD-FF5D2057ADB4}">
  <ds:schemaRefs>
    <ds:schemaRef ds:uri="http://schemas.microsoft.com/sharepoint/v3/contenttype/forms"/>
  </ds:schemaRefs>
</ds:datastoreItem>
</file>

<file path=customXml/itemProps2.xml><?xml version="1.0" encoding="utf-8"?>
<ds:datastoreItem xmlns:ds="http://schemas.openxmlformats.org/officeDocument/2006/customXml" ds:itemID="{9B6757B9-084A-4BD8-95B8-2012B8031A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bd0969-3929-43b3-a294-0e69410381fc"/>
    <ds:schemaRef ds:uri="9b81d116-2a44-458e-942b-2d6fe1bfad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CA8FEA-38A8-4C88-88B7-B09AFA7F08E9}">
  <ds:schemaRefs>
    <ds:schemaRef ds:uri="http://purl.org/dc/elements/1.1/"/>
    <ds:schemaRef ds:uri="http://schemas.microsoft.com/office/2006/metadata/properties"/>
    <ds:schemaRef ds:uri="http://schemas.openxmlformats.org/package/2006/metadata/core-properties"/>
    <ds:schemaRef ds:uri="http://purl.org/dc/terms/"/>
    <ds:schemaRef ds:uri="9b81d116-2a44-458e-942b-2d6fe1bfad83"/>
    <ds:schemaRef ds:uri="http://schemas.microsoft.com/office/infopath/2007/PartnerControls"/>
    <ds:schemaRef ds:uri="http://schemas.microsoft.com/office/2006/documentManagement/types"/>
    <ds:schemaRef ds:uri="61bd0969-3929-43b3-a294-0e69410381f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2_Struttura personalizzata</Template>
  <TotalTime>2570</TotalTime>
  <Words>3659</Words>
  <Application>Microsoft Office PowerPoint</Application>
  <PresentationFormat>Presentazione su schermo (16:9)</PresentationFormat>
  <Paragraphs>373</Paragraphs>
  <Slides>32</Slides>
  <Notes>0</Notes>
  <HiddenSlides>0</HiddenSlides>
  <MMClips>0</MMClips>
  <ScaleCrop>false</ScaleCrop>
  <HeadingPairs>
    <vt:vector size="6" baseType="variant">
      <vt:variant>
        <vt:lpstr>Caratteri utilizzati</vt:lpstr>
      </vt:variant>
      <vt:variant>
        <vt:i4>6</vt:i4>
      </vt:variant>
      <vt:variant>
        <vt:lpstr>Tema</vt:lpstr>
      </vt:variant>
      <vt:variant>
        <vt:i4>3</vt:i4>
      </vt:variant>
      <vt:variant>
        <vt:lpstr>Titoli diapositive</vt:lpstr>
      </vt:variant>
      <vt:variant>
        <vt:i4>32</vt:i4>
      </vt:variant>
    </vt:vector>
  </HeadingPairs>
  <TitlesOfParts>
    <vt:vector size="41" baseType="lpstr">
      <vt:lpstr>Aptos</vt:lpstr>
      <vt:lpstr>Arial</vt:lpstr>
      <vt:lpstr>Calibri</vt:lpstr>
      <vt:lpstr>Symbol</vt:lpstr>
      <vt:lpstr>Tahoma</vt:lpstr>
      <vt:lpstr>Wingdings</vt:lpstr>
      <vt:lpstr>2_Struttura personalizzata</vt:lpstr>
      <vt:lpstr>Personalizza struttura</vt:lpstr>
      <vt:lpstr>1_Struttura personalizzata</vt:lpstr>
      <vt:lpstr>MUDE Open Sismica</vt:lpstr>
      <vt:lpstr>Sommario</vt:lpstr>
      <vt:lpstr>MUDE Open – la Scrivania del Richiedente (1)</vt:lpstr>
      <vt:lpstr>MUDE Open – la Scrivania del Richiedente (2)</vt:lpstr>
      <vt:lpstr>MUDE Open-COSMO: Accesso al sistema</vt:lpstr>
      <vt:lpstr>MUDE Open-COSMO: articolazione del procedimento</vt:lpstr>
      <vt:lpstr>MUDE Open-COSMO: Flusso DS - Deposito</vt:lpstr>
      <vt:lpstr>Ricezione nuove DS : protocollazione, numero pratica e assegna lavorazione</vt:lpstr>
      <vt:lpstr>Ricezione nuove DS:  avvio lavorazione </vt:lpstr>
      <vt:lpstr>Ricezione nuove DS: Assegna lavorazione</vt:lpstr>
      <vt:lpstr>Task di «Assegna lavorazione» e gestione della concorrenza</vt:lpstr>
      <vt:lpstr>Ricezione nuove DS:  consultazione DS e Allegati</vt:lpstr>
      <vt:lpstr>Task di «Istruttoria»</vt:lpstr>
      <vt:lpstr>Ricezione nuove DS: Istruttoria (1) </vt:lpstr>
      <vt:lpstr>Ricezione nuove DS: Istruttoria (2) </vt:lpstr>
      <vt:lpstr>Redazione documenti e firma (1)</vt:lpstr>
      <vt:lpstr>Redazione documenti e firma (2)</vt:lpstr>
      <vt:lpstr>Controllo a Campione: composizione elenchi</vt:lpstr>
      <vt:lpstr>Controllo a Campione: Istruttoria (1)</vt:lpstr>
      <vt:lpstr>Controllo a Campione: Istruttoria (2)</vt:lpstr>
      <vt:lpstr>Ricezione adempimenti successivi e varianti (1)</vt:lpstr>
      <vt:lpstr>Ricezione adempimenti successivi e varianti (2)</vt:lpstr>
      <vt:lpstr>Stati «accettata» e «archiviata» nella DS e relativi adempimenti successivi in MUDE OPEN</vt:lpstr>
      <vt:lpstr>Ricerca Pratiche</vt:lpstr>
      <vt:lpstr>Consultazione Pratiche – MUDE Open (1)</vt:lpstr>
      <vt:lpstr>Consultazione Pratiche – MUDE Open (2)</vt:lpstr>
      <vt:lpstr>Consultazione Pratiche – MUDE Open (3)</vt:lpstr>
      <vt:lpstr>Inserimento/Modifica Dati gestione lavori Denuncia – MUDE Open</vt:lpstr>
      <vt:lpstr>Invio notifiche di cortesia dal BO di MUDE Open (1)</vt:lpstr>
      <vt:lpstr>Invio notifiche di cortesia dal BO di MUDE Open (2)</vt:lpstr>
      <vt:lpstr>Dettaglio fascicolazione su DOQUI</vt:lpstr>
      <vt:lpstr>Assistenza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SIMONI Stefano 1236</dc:creator>
  <cp:keywords/>
  <dc:description/>
  <cp:lastModifiedBy>Silvana GRIFFA</cp:lastModifiedBy>
  <cp:revision>20</cp:revision>
  <cp:lastPrinted>2019-10-17T13:37:11Z</cp:lastPrinted>
  <dcterms:created xsi:type="dcterms:W3CDTF">2021-10-05T13:15:38Z</dcterms:created>
  <dcterms:modified xsi:type="dcterms:W3CDTF">2025-12-01T10:14:06Z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0x01010019BD2FCC13FA8C43A3D761CCDD964F58</vt:lpwstr>
  </property>
  <property fmtid="{D5CDD505-2E9C-101B-9397-08002B2CF9AE}" pid="3" name="MediaServiceImageTags">
    <vt:lpwstr/>
  </property>
</Properties>
</file>