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4194" r:id="rId5"/>
    <p:sldMasterId id="2147483652" r:id="rId6"/>
  </p:sldMasterIdLst>
  <p:notesMasterIdLst>
    <p:notesMasterId r:id="rId29"/>
  </p:notesMasterIdLst>
  <p:handoutMasterIdLst>
    <p:handoutMasterId r:id="rId30"/>
  </p:handoutMasterIdLst>
  <p:sldIdLst>
    <p:sldId id="417" r:id="rId7"/>
    <p:sldId id="428" r:id="rId8"/>
    <p:sldId id="421" r:id="rId9"/>
    <p:sldId id="419" r:id="rId10"/>
    <p:sldId id="439" r:id="rId11"/>
    <p:sldId id="989" r:id="rId12"/>
    <p:sldId id="975" r:id="rId13"/>
    <p:sldId id="1005" r:id="rId14"/>
    <p:sldId id="992" r:id="rId15"/>
    <p:sldId id="999" r:id="rId16"/>
    <p:sldId id="980" r:id="rId17"/>
    <p:sldId id="978" r:id="rId18"/>
    <p:sldId id="1002" r:id="rId19"/>
    <p:sldId id="1001" r:id="rId20"/>
    <p:sldId id="981" r:id="rId21"/>
    <p:sldId id="1006" r:id="rId22"/>
    <p:sldId id="1004" r:id="rId23"/>
    <p:sldId id="986" r:id="rId24"/>
    <p:sldId id="987" r:id="rId25"/>
    <p:sldId id="1008" r:id="rId26"/>
    <p:sldId id="1013" r:id="rId27"/>
    <p:sldId id="1007" r:id="rId28"/>
  </p:sldIdLst>
  <p:sldSz cx="9144000" cy="5143500" type="screen16x9"/>
  <p:notesSz cx="6797675" cy="9926638"/>
  <p:defaultTextStyle>
    <a:defPPr>
      <a:defRPr lang="it-IT"/>
    </a:defPPr>
    <a:lvl1pPr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1pPr>
    <a:lvl2pPr marL="406400" indent="-49213"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2pPr>
    <a:lvl3pPr marL="814388" indent="-984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3pPr>
    <a:lvl4pPr marL="1223963" indent="-1492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4pPr>
    <a:lvl5pPr marL="1630363" indent="-2000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Modello PPT Layout 2020" id="{2DD1B57A-393A-4D77-A06F-FBB287CFE890}">
          <p14:sldIdLst>
            <p14:sldId id="417"/>
            <p14:sldId id="428"/>
            <p14:sldId id="421"/>
            <p14:sldId id="419"/>
            <p14:sldId id="439"/>
            <p14:sldId id="989"/>
            <p14:sldId id="975"/>
            <p14:sldId id="1005"/>
            <p14:sldId id="992"/>
            <p14:sldId id="999"/>
            <p14:sldId id="980"/>
            <p14:sldId id="978"/>
            <p14:sldId id="1002"/>
            <p14:sldId id="1001"/>
            <p14:sldId id="981"/>
            <p14:sldId id="1006"/>
            <p14:sldId id="1004"/>
            <p14:sldId id="986"/>
            <p14:sldId id="987"/>
            <p14:sldId id="1008"/>
            <p14:sldId id="1013"/>
            <p14:sldId id="1007"/>
          </p14:sldIdLst>
        </p14:section>
      </p14:sectionLst>
    </p:ext>
    <p:ext uri="{EFAFB233-063F-42B5-8137-9DF3F51BA10A}">
      <p15:sldGuideLst xmlns:p15="http://schemas.microsoft.com/office/powerpoint/2012/main">
        <p15:guide id="1" pos="317">
          <p15:clr>
            <a:srgbClr val="A4A3A4"/>
          </p15:clr>
        </p15:guide>
        <p15:guide id="2" pos="2880">
          <p15:clr>
            <a:srgbClr val="A4A3A4"/>
          </p15:clr>
        </p15:guide>
        <p15:guide id="3" pos="5443">
          <p15:clr>
            <a:srgbClr val="A4A3A4"/>
          </p15:clr>
        </p15:guide>
        <p15:guide id="4" orient="horz" pos="1620">
          <p15:clr>
            <a:srgbClr val="A4A3A4"/>
          </p15:clr>
        </p15:guide>
        <p15:guide id="5" orient="horz" pos="2822">
          <p15:clr>
            <a:srgbClr val="A4A3A4"/>
          </p15:clr>
        </p15:guide>
        <p15:guide id="6" orient="horz" pos="418">
          <p15:clr>
            <a:srgbClr val="A4A3A4"/>
          </p15:clr>
        </p15:guide>
        <p15:guide id="7" pos="3084">
          <p15:clr>
            <a:srgbClr val="A4A3A4"/>
          </p15:clr>
        </p15:guide>
        <p15:guide id="8" pos="2676">
          <p15:clr>
            <a:srgbClr val="A4A3A4"/>
          </p15:clr>
        </p15:guide>
        <p15:guide id="9" orient="horz" pos="62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7D731-93E5-4FDD-B138-A26F5A831EDA}" v="3" dt="2025-11-18T10:01:10.65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44" autoAdjust="0"/>
    <p:restoredTop sz="94824"/>
  </p:normalViewPr>
  <p:slideViewPr>
    <p:cSldViewPr snapToGrid="0" snapToObjects="1" showGuides="1">
      <p:cViewPr varScale="1">
        <p:scale>
          <a:sx n="146" d="100"/>
          <a:sy n="146" d="100"/>
        </p:scale>
        <p:origin x="1140" y="114"/>
      </p:cViewPr>
      <p:guideLst>
        <p:guide pos="317"/>
        <p:guide pos="2880"/>
        <p:guide pos="5443"/>
        <p:guide orient="horz" pos="1620"/>
        <p:guide orient="horz" pos="2822"/>
        <p:guide orient="horz" pos="418"/>
        <p:guide pos="3084"/>
        <p:guide pos="2676"/>
        <p:guide orient="horz" pos="622"/>
      </p:guideLst>
    </p:cSldViewPr>
  </p:slideViewPr>
  <p:notesTextViewPr>
    <p:cViewPr>
      <p:scale>
        <a:sx n="100" d="100"/>
        <a:sy n="100" d="100"/>
      </p:scale>
      <p:origin x="0" y="0"/>
    </p:cViewPr>
  </p:notesTextViewPr>
  <p:sorterViewPr>
    <p:cViewPr>
      <p:scale>
        <a:sx n="126" d="100"/>
        <a:sy n="126" d="100"/>
      </p:scale>
      <p:origin x="0" y="-16272"/>
    </p:cViewPr>
  </p:sorterViewPr>
  <p:notesViewPr>
    <p:cSldViewPr snapToGrid="0" snapToObjects="1" showGuides="1">
      <p:cViewPr varScale="1">
        <p:scale>
          <a:sx n="148" d="100"/>
          <a:sy n="148" d="100"/>
        </p:scale>
        <p:origin x="-5728"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B4940E9-F7EA-6247-833E-0E4DD82587C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6EB43E42-967E-1342-99D1-2FE4AB53E6B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F8AA81C5-37C5-4D12-80A8-E1ABAE6D1B77}" type="datetimeFigureOut">
              <a:rPr lang="it-IT" altLang="it-IT"/>
              <a:pPr>
                <a:defRPr/>
              </a:pPr>
              <a:t>18/11/2025</a:t>
            </a:fld>
            <a:endParaRPr lang="it-IT" altLang="it-IT"/>
          </a:p>
        </p:txBody>
      </p:sp>
      <p:sp>
        <p:nvSpPr>
          <p:cNvPr id="4" name="Segnaposto piè di pagina 3">
            <a:extLst>
              <a:ext uri="{FF2B5EF4-FFF2-40B4-BE49-F238E27FC236}">
                <a16:creationId xmlns:a16="http://schemas.microsoft.com/office/drawing/2014/main" id="{A8817A60-E27D-FA4F-8A4E-4B9D78C06D86}"/>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5" name="Segnaposto numero diapositiva 4">
            <a:extLst>
              <a:ext uri="{FF2B5EF4-FFF2-40B4-BE49-F238E27FC236}">
                <a16:creationId xmlns:a16="http://schemas.microsoft.com/office/drawing/2014/main" id="{08AC0A74-C2BE-D944-845C-4F1838278E56}"/>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defTabSz="407604" eaLnBrk="1" hangingPunct="1">
              <a:defRPr sz="1200"/>
            </a:lvl1pPr>
          </a:lstStyle>
          <a:p>
            <a:pPr>
              <a:defRPr/>
            </a:pPr>
            <a:fld id="{BBC868C5-412B-43A0-B1E0-EB9390389798}"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6CD2887-CD11-824A-BB18-03D54D6FBB9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35A059AA-CB67-494E-8C03-ECA1DA0123C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A0767CF6-B13A-487D-9188-1F96A120AACD}" type="datetimeFigureOut">
              <a:rPr lang="it-IT" altLang="it-IT"/>
              <a:pPr>
                <a:defRPr/>
              </a:pPr>
              <a:t>18/11/2025</a:t>
            </a:fld>
            <a:endParaRPr lang="it-IT" altLang="it-IT"/>
          </a:p>
        </p:txBody>
      </p:sp>
      <p:sp>
        <p:nvSpPr>
          <p:cNvPr id="4" name="Segnaposto immagine diapositiva 3">
            <a:extLst>
              <a:ext uri="{FF2B5EF4-FFF2-40B4-BE49-F238E27FC236}">
                <a16:creationId xmlns:a16="http://schemas.microsoft.com/office/drawing/2014/main" id="{AE8E56D2-AE48-3C4E-9915-DCD93971D995}"/>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id="{AA76CFE1-6B78-C74E-AE64-BDF4EA6E69F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0DA28C0-9264-F848-B586-D0731F9406D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7" name="Segnaposto numero diapositiva 6">
            <a:extLst>
              <a:ext uri="{FF2B5EF4-FFF2-40B4-BE49-F238E27FC236}">
                <a16:creationId xmlns:a16="http://schemas.microsoft.com/office/drawing/2014/main" id="{95D0C43C-8069-204E-84AF-86F4CF2CF44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defTabSz="407604" eaLnBrk="1" hangingPunct="1">
              <a:defRPr sz="1200"/>
            </a:lvl1pPr>
          </a:lstStyle>
          <a:p>
            <a:pPr>
              <a:defRPr/>
            </a:pPr>
            <a:fld id="{AEE2AADA-5867-4904-BAD1-0BBABD710F1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1pPr>
    <a:lvl2pPr marL="406400"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2pPr>
    <a:lvl3pPr marL="814388"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3pPr>
    <a:lvl4pPr marL="12239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4pPr>
    <a:lvl5pPr marL="16303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5pPr>
    <a:lvl6pPr marL="2040903" algn="l" defTabSz="408181" rtl="0" eaLnBrk="1" latinLnBrk="0" hangingPunct="1">
      <a:defRPr sz="1096" kern="1200">
        <a:solidFill>
          <a:schemeClr val="tx1"/>
        </a:solidFill>
        <a:latin typeface="+mn-lt"/>
        <a:ea typeface="+mn-ea"/>
        <a:cs typeface="+mn-cs"/>
      </a:defRPr>
    </a:lvl6pPr>
    <a:lvl7pPr marL="2449084" algn="l" defTabSz="408181" rtl="0" eaLnBrk="1" latinLnBrk="0" hangingPunct="1">
      <a:defRPr sz="1096" kern="1200">
        <a:solidFill>
          <a:schemeClr val="tx1"/>
        </a:solidFill>
        <a:latin typeface="+mn-lt"/>
        <a:ea typeface="+mn-ea"/>
        <a:cs typeface="+mn-cs"/>
      </a:defRPr>
    </a:lvl7pPr>
    <a:lvl8pPr marL="2857264" algn="l" defTabSz="408181" rtl="0" eaLnBrk="1" latinLnBrk="0" hangingPunct="1">
      <a:defRPr sz="1096" kern="1200">
        <a:solidFill>
          <a:schemeClr val="tx1"/>
        </a:solidFill>
        <a:latin typeface="+mn-lt"/>
        <a:ea typeface="+mn-ea"/>
        <a:cs typeface="+mn-cs"/>
      </a:defRPr>
    </a:lvl8pPr>
    <a:lvl9pPr marL="3265445" algn="l" defTabSz="408181" rtl="0" eaLnBrk="1" latinLnBrk="0" hangingPunct="1">
      <a:defRPr sz="10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219C3FD2-0849-B027-F5BB-602FDCB166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a:extLst>
              <a:ext uri="{FF2B5EF4-FFF2-40B4-BE49-F238E27FC236}">
                <a16:creationId xmlns:a16="http://schemas.microsoft.com/office/drawing/2014/main" id="{82FB33A9-0A21-ECA3-9F64-3A3D59A363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700" name="Segnaposto numero diapositiva 3">
            <a:extLst>
              <a:ext uri="{FF2B5EF4-FFF2-40B4-BE49-F238E27FC236}">
                <a16:creationId xmlns:a16="http://schemas.microsoft.com/office/drawing/2014/main" id="{726D66A4-C17C-C0DA-20CD-7B4272DF2B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6225B0-8485-4FCB-B862-01F36A4FA772}" type="slidenum">
              <a:rPr lang="it-IT" altLang="it-IT" smtClean="0">
                <a:solidFill>
                  <a:srgbClr val="000000"/>
                </a:solidFill>
              </a:rPr>
              <a:pPr/>
              <a:t>9</a:t>
            </a:fld>
            <a:endParaRPr lang="it-IT" altLang="it-IT">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2619AAA5-1EAE-BD63-DD4D-E4A5895A7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a:extLst>
              <a:ext uri="{FF2B5EF4-FFF2-40B4-BE49-F238E27FC236}">
                <a16:creationId xmlns:a16="http://schemas.microsoft.com/office/drawing/2014/main" id="{BB552656-9635-39BC-8922-3B415099A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1748" name="Segnaposto numero diapositiva 3">
            <a:extLst>
              <a:ext uri="{FF2B5EF4-FFF2-40B4-BE49-F238E27FC236}">
                <a16:creationId xmlns:a16="http://schemas.microsoft.com/office/drawing/2014/main" id="{3BC8FD10-08EC-BE56-0101-5E81AEF672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D136EC-B2BF-47AF-819B-3089800BE7A7}" type="slidenum">
              <a:rPr lang="it-IT" altLang="it-IT" smtClean="0">
                <a:solidFill>
                  <a:srgbClr val="000000"/>
                </a:solidFill>
              </a:rPr>
              <a:pPr/>
              <a:t>10</a:t>
            </a:fld>
            <a:endParaRPr lang="it-IT" altLang="it-IT">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234D2FBD-4814-1E1F-9E9D-07CF4C170319}"/>
              </a:ext>
            </a:extLst>
          </p:cNvPr>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9" name="Rectangle 2">
            <a:extLst>
              <a:ext uri="{FF2B5EF4-FFF2-40B4-BE49-F238E27FC236}">
                <a16:creationId xmlns:a16="http://schemas.microsoft.com/office/drawing/2014/main" id="{F1B722D3-1C74-F0A2-D49C-72539721569F}"/>
              </a:ext>
            </a:extLst>
          </p:cNvPr>
          <p:cNvSpPr>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9FCC54F6-CC0F-5EF1-DF6A-C13B558C36EE}"/>
              </a:ext>
            </a:extLst>
          </p:cNvPr>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a:extLst>
              <a:ext uri="{FF2B5EF4-FFF2-40B4-BE49-F238E27FC236}">
                <a16:creationId xmlns:a16="http://schemas.microsoft.com/office/drawing/2014/main" id="{995966A5-9CD4-A165-8EDD-891520FD9347}"/>
              </a:ext>
            </a:extLst>
          </p:cNvPr>
          <p:cNvSpPr>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7AFD0897-1DAE-1690-C546-67F83ECD8536}"/>
              </a:ext>
            </a:extLst>
          </p:cNvPr>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a:extLst>
              <a:ext uri="{FF2B5EF4-FFF2-40B4-BE49-F238E27FC236}">
                <a16:creationId xmlns:a16="http://schemas.microsoft.com/office/drawing/2014/main" id="{27EB1A2F-133A-7157-4B02-B4DECA0B3599}"/>
              </a:ext>
            </a:extLst>
          </p:cNvPr>
          <p:cNvSpPr>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olo della presenta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75A25-7319-4B07-8C9F-53EEB77F0CD4}"/>
              </a:ext>
            </a:extLst>
          </p:cNvPr>
          <p:cNvSpPr>
            <a:spLocks noGrp="1"/>
          </p:cNvSpPr>
          <p:nvPr>
            <p:ph type="title" hasCustomPrompt="1"/>
          </p:nvPr>
        </p:nvSpPr>
        <p:spPr>
          <a:xfrm>
            <a:off x="386197" y="1676113"/>
            <a:ext cx="7199166" cy="644524"/>
          </a:xfrm>
          <a:prstGeom prst="rect">
            <a:avLst/>
          </a:prstGeom>
        </p:spPr>
        <p:txBody>
          <a:bodyPr/>
          <a:lstStyle>
            <a:lvl1pPr algn="l" defTabSz="406400" rtl="0" eaLnBrk="0" fontAlgn="base" hangingPunct="0">
              <a:spcBef>
                <a:spcPct val="0"/>
              </a:spcBef>
              <a:spcAft>
                <a:spcPct val="0"/>
              </a:spcAft>
              <a:defRPr lang="en-GB" sz="3600" b="1" kern="1200" dirty="0">
                <a:solidFill>
                  <a:srgbClr val="0F3A8A"/>
                </a:solidFill>
                <a:latin typeface="Calibri" panose="020F0502020204030204" pitchFamily="34" charset="0"/>
                <a:ea typeface="MS PGothic" panose="020B0600070205080204" pitchFamily="34" charset="-128"/>
                <a:cs typeface="+mn-cs"/>
              </a:defRPr>
            </a:lvl1pPr>
          </a:lstStyle>
          <a:p>
            <a:r>
              <a:rPr lang="it-IT" dirty="0"/>
              <a:t>Fare clic per modificare il titolo</a:t>
            </a:r>
            <a:endParaRPr lang="en-GB" dirty="0"/>
          </a:p>
        </p:txBody>
      </p:sp>
      <p:sp>
        <p:nvSpPr>
          <p:cNvPr id="4" name="Segnaposto testo 3">
            <a:extLst>
              <a:ext uri="{FF2B5EF4-FFF2-40B4-BE49-F238E27FC236}">
                <a16:creationId xmlns:a16="http://schemas.microsoft.com/office/drawing/2014/main" id="{8CB7AE8F-85DB-40A3-875B-A22678344A78}"/>
              </a:ext>
            </a:extLst>
          </p:cNvPr>
          <p:cNvSpPr>
            <a:spLocks noGrp="1"/>
          </p:cNvSpPr>
          <p:nvPr>
            <p:ph type="body" sz="quarter" idx="10" hasCustomPrompt="1"/>
          </p:nvPr>
        </p:nvSpPr>
        <p:spPr>
          <a:xfrm>
            <a:off x="393844" y="2286436"/>
            <a:ext cx="7197725" cy="373638"/>
          </a:xfrm>
          <a:prstGeom prst="rect">
            <a:avLst/>
          </a:prstGeom>
        </p:spPr>
        <p:txBody>
          <a:bodyPr/>
          <a:lstStyle>
            <a:lvl1pPr marL="0" indent="0">
              <a:buNone/>
              <a:defRPr sz="200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il sottotitolo</a:t>
            </a:r>
          </a:p>
        </p:txBody>
      </p:sp>
      <p:cxnSp>
        <p:nvCxnSpPr>
          <p:cNvPr id="6" name="Connettore 1 5">
            <a:extLst>
              <a:ext uri="{FF2B5EF4-FFF2-40B4-BE49-F238E27FC236}">
                <a16:creationId xmlns:a16="http://schemas.microsoft.com/office/drawing/2014/main" id="{409B4F14-CA74-479B-8A01-6F257104DD26}"/>
              </a:ext>
            </a:extLst>
          </p:cNvPr>
          <p:cNvCxnSpPr>
            <a:cxnSpLocks/>
          </p:cNvCxnSpPr>
          <p:nvPr userDrawn="1"/>
        </p:nvCxnSpPr>
        <p:spPr>
          <a:xfrm>
            <a:off x="503238" y="28638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egnaposto testo 7">
            <a:extLst>
              <a:ext uri="{FF2B5EF4-FFF2-40B4-BE49-F238E27FC236}">
                <a16:creationId xmlns:a16="http://schemas.microsoft.com/office/drawing/2014/main" id="{A27EAECA-83C4-4C3E-8077-CC9DE901F18D}"/>
              </a:ext>
            </a:extLst>
          </p:cNvPr>
          <p:cNvSpPr>
            <a:spLocks noGrp="1"/>
          </p:cNvSpPr>
          <p:nvPr>
            <p:ph type="body" sz="quarter" idx="11" hasCustomPrompt="1"/>
          </p:nvPr>
        </p:nvSpPr>
        <p:spPr>
          <a:xfrm>
            <a:off x="407554" y="3508375"/>
            <a:ext cx="3125788" cy="322400"/>
          </a:xfrm>
          <a:prstGeom prst="rect">
            <a:avLst/>
          </a:prstGeom>
        </p:spPr>
        <p:txBody>
          <a:bodyPr/>
          <a:lstStyle>
            <a:lvl1pPr marL="0" indent="0">
              <a:buNone/>
              <a:defRPr sz="1200" b="1"/>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nome e cognome</a:t>
            </a:r>
          </a:p>
          <a:p>
            <a:pPr lvl="0"/>
            <a:endParaRPr lang="it-IT" dirty="0"/>
          </a:p>
        </p:txBody>
      </p:sp>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2" y="3736974"/>
            <a:ext cx="3125788" cy="322400"/>
          </a:xfrm>
          <a:prstGeom prst="rect">
            <a:avLst/>
          </a:prstGeom>
        </p:spPr>
        <p:txBody>
          <a:bodyPr/>
          <a:lstStyle>
            <a:lvl1pPr marL="0" indent="0">
              <a:buNone/>
              <a:defRPr sz="12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ruolo</a:t>
            </a:r>
          </a:p>
        </p:txBody>
      </p:sp>
      <p:sp>
        <p:nvSpPr>
          <p:cNvPr id="7" name="Segnaposto testo 7">
            <a:extLst>
              <a:ext uri="{FF2B5EF4-FFF2-40B4-BE49-F238E27FC236}">
                <a16:creationId xmlns:a16="http://schemas.microsoft.com/office/drawing/2014/main" id="{4CDFFB89-CDB0-374C-BF7D-C977D5698DA7}"/>
              </a:ext>
            </a:extLst>
          </p:cNvPr>
          <p:cNvSpPr>
            <a:spLocks noGrp="1"/>
          </p:cNvSpPr>
          <p:nvPr>
            <p:ph type="body" sz="quarter" idx="13" hasCustomPrompt="1"/>
          </p:nvPr>
        </p:nvSpPr>
        <p:spPr>
          <a:xfrm>
            <a:off x="407552" y="4152899"/>
            <a:ext cx="3125788" cy="322400"/>
          </a:xfrm>
          <a:prstGeom prst="rect">
            <a:avLst/>
          </a:prstGeom>
        </p:spPr>
        <p:txBody>
          <a:bodyPr/>
          <a:lstStyle>
            <a:lvl1pPr marL="0" indent="0">
              <a:buNone/>
              <a:defRPr sz="1200" b="1"/>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luogo e data</a:t>
            </a:r>
          </a:p>
          <a:p>
            <a:pPr lvl="0"/>
            <a:endParaRPr lang="it-IT" dirty="0"/>
          </a:p>
        </p:txBody>
      </p:sp>
    </p:spTree>
    <p:extLst>
      <p:ext uri="{BB962C8B-B14F-4D97-AF65-F5344CB8AC3E}">
        <p14:creationId xmlns:p14="http://schemas.microsoft.com/office/powerpoint/2010/main" val="319412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Grazi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1" y="2823295"/>
            <a:ext cx="6672121" cy="1506245"/>
          </a:xfrm>
          <a:prstGeom prst="rect">
            <a:avLst/>
          </a:prstGeom>
        </p:spPr>
        <p:txBody>
          <a:bodyPr/>
          <a:lstStyle>
            <a:lvl1pPr marL="0" indent="0">
              <a:buNone/>
              <a:defRPr sz="16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inserire indirizzo e-mail</a:t>
            </a:r>
          </a:p>
        </p:txBody>
      </p:sp>
      <p:cxnSp>
        <p:nvCxnSpPr>
          <p:cNvPr id="10" name="Connettore 1 5">
            <a:extLst>
              <a:ext uri="{FF2B5EF4-FFF2-40B4-BE49-F238E27FC236}">
                <a16:creationId xmlns:a16="http://schemas.microsoft.com/office/drawing/2014/main" id="{527CC1C2-8BC6-4B3E-9835-708DF754A041}"/>
              </a:ext>
            </a:extLst>
          </p:cNvPr>
          <p:cNvCxnSpPr>
            <a:cxnSpLocks/>
          </p:cNvCxnSpPr>
          <p:nvPr userDrawn="1"/>
        </p:nvCxnSpPr>
        <p:spPr>
          <a:xfrm>
            <a:off x="503238" y="25717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CasellaDiTesto 9">
            <a:extLst>
              <a:ext uri="{FF2B5EF4-FFF2-40B4-BE49-F238E27FC236}">
                <a16:creationId xmlns:a16="http://schemas.microsoft.com/office/drawing/2014/main" id="{1C14BBFD-477D-49B0-8FC7-A46FBFD3D9E8}"/>
              </a:ext>
            </a:extLst>
          </p:cNvPr>
          <p:cNvSpPr txBox="1">
            <a:spLocks noChangeArrowheads="1"/>
          </p:cNvSpPr>
          <p:nvPr userDrawn="1"/>
        </p:nvSpPr>
        <p:spPr bwMode="auto">
          <a:xfrm>
            <a:off x="415925" y="1812925"/>
            <a:ext cx="616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3200" b="1" dirty="0">
                <a:solidFill>
                  <a:srgbClr val="0F3A8A"/>
                </a:solidFill>
              </a:rPr>
              <a:t>Grazie</a:t>
            </a:r>
          </a:p>
        </p:txBody>
      </p:sp>
    </p:spTree>
    <p:extLst>
      <p:ext uri="{BB962C8B-B14F-4D97-AF65-F5344CB8AC3E}">
        <p14:creationId xmlns:p14="http://schemas.microsoft.com/office/powerpoint/2010/main" val="1075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Grazie Modificabil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1" y="2823295"/>
            <a:ext cx="6672121" cy="1506245"/>
          </a:xfrm>
          <a:prstGeom prst="rect">
            <a:avLst/>
          </a:prstGeom>
        </p:spPr>
        <p:txBody>
          <a:bodyPr/>
          <a:lstStyle>
            <a:lvl1pPr marL="0" indent="0">
              <a:buNone/>
              <a:defRPr sz="16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inserire indirizzo e-mail</a:t>
            </a:r>
          </a:p>
        </p:txBody>
      </p:sp>
      <p:cxnSp>
        <p:nvCxnSpPr>
          <p:cNvPr id="10" name="Connettore 1 5">
            <a:extLst>
              <a:ext uri="{FF2B5EF4-FFF2-40B4-BE49-F238E27FC236}">
                <a16:creationId xmlns:a16="http://schemas.microsoft.com/office/drawing/2014/main" id="{527CC1C2-8BC6-4B3E-9835-708DF754A041}"/>
              </a:ext>
            </a:extLst>
          </p:cNvPr>
          <p:cNvCxnSpPr>
            <a:cxnSpLocks/>
          </p:cNvCxnSpPr>
          <p:nvPr userDrawn="1"/>
        </p:nvCxnSpPr>
        <p:spPr>
          <a:xfrm>
            <a:off x="503238" y="25717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egnaposto testo 2">
            <a:extLst>
              <a:ext uri="{FF2B5EF4-FFF2-40B4-BE49-F238E27FC236}">
                <a16:creationId xmlns:a16="http://schemas.microsoft.com/office/drawing/2014/main" id="{6891717E-95F5-484D-AC4D-1E3120116E69}"/>
              </a:ext>
            </a:extLst>
          </p:cNvPr>
          <p:cNvSpPr>
            <a:spLocks noGrp="1"/>
          </p:cNvSpPr>
          <p:nvPr>
            <p:ph type="body" sz="quarter" idx="13" hasCustomPrompt="1"/>
          </p:nvPr>
        </p:nvSpPr>
        <p:spPr>
          <a:xfrm>
            <a:off x="407988" y="1812925"/>
            <a:ext cx="7281285" cy="584200"/>
          </a:xfrm>
          <a:prstGeom prst="rect">
            <a:avLst/>
          </a:prstGeom>
        </p:spPr>
        <p:txBody>
          <a:bodyPr/>
          <a:lstStyle>
            <a:lvl1pPr marL="0" indent="0" algn="l" defTabSz="406400" rtl="0" eaLnBrk="0" fontAlgn="base" hangingPunct="0">
              <a:spcBef>
                <a:spcPct val="0"/>
              </a:spcBef>
              <a:spcAft>
                <a:spcPct val="0"/>
              </a:spcAft>
              <a:buNone/>
              <a:defRPr lang="it-IT" sz="3200" b="1" kern="1200" dirty="0" smtClean="0">
                <a:solidFill>
                  <a:srgbClr val="0F3A8A"/>
                </a:solidFill>
                <a:latin typeface="Calibri" panose="020F0502020204030204" pitchFamily="34" charset="0"/>
                <a:ea typeface="MS PGothic" panose="020B0600070205080204" pitchFamily="34" charset="-128"/>
                <a:cs typeface="+mn-cs"/>
              </a:defRPr>
            </a:lvl1pPr>
          </a:lstStyle>
          <a:p>
            <a:pPr lvl="0"/>
            <a:r>
              <a:rPr lang="it-IT" dirty="0"/>
              <a:t>Fare clic per «Grazie» in altra lingua</a:t>
            </a:r>
          </a:p>
        </p:txBody>
      </p:sp>
    </p:spTree>
    <p:extLst>
      <p:ext uri="{BB962C8B-B14F-4D97-AF65-F5344CB8AC3E}">
        <p14:creationId xmlns:p14="http://schemas.microsoft.com/office/powerpoint/2010/main" val="384771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BFC47-F4B1-4921-9186-7753F25E8A28}"/>
              </a:ext>
            </a:extLst>
          </p:cNvPr>
          <p:cNvSpPr>
            <a:spLocks noGrp="1"/>
          </p:cNvSpPr>
          <p:nvPr>
            <p:ph type="title" hasCustomPrompt="1"/>
          </p:nvPr>
        </p:nvSpPr>
        <p:spPr>
          <a:xfrm>
            <a:off x="3979863" y="2073132"/>
            <a:ext cx="5164137" cy="649287"/>
          </a:xfrm>
          <a:prstGeom prst="rect">
            <a:avLst/>
          </a:prstGeom>
          <a:solidFill>
            <a:srgbClr val="008EFF"/>
          </a:solidFill>
        </p:spPr>
        <p:txBody>
          <a:bodyPr anchor="ctr"/>
          <a:lstStyle>
            <a:lvl1pPr>
              <a:defRPr lang="en-GB" sz="2800" b="1" kern="1200" dirty="0">
                <a:solidFill>
                  <a:schemeClr val="bg1"/>
                </a:solidFill>
                <a:latin typeface="Calibri" panose="020F0502020204030204" pitchFamily="34" charset="0"/>
                <a:ea typeface="MS PGothic" panose="020B0600070205080204" pitchFamily="34" charset="-128"/>
                <a:cs typeface="+mn-cs"/>
              </a:defRPr>
            </a:lvl1pPr>
          </a:lstStyle>
          <a:p>
            <a:r>
              <a:rPr lang="it-IT" dirty="0"/>
              <a:t>Fare clic per il titolo di sezione</a:t>
            </a:r>
            <a:endParaRPr lang="en-GB" dirty="0"/>
          </a:p>
        </p:txBody>
      </p:sp>
    </p:spTree>
    <p:extLst>
      <p:ext uri="{BB962C8B-B14F-4D97-AF65-F5344CB8AC3E}">
        <p14:creationId xmlns:p14="http://schemas.microsoft.com/office/powerpoint/2010/main" val="363778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 testo a sinistra e img scontorn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5" y="1440873"/>
            <a:ext cx="3881726" cy="3110490"/>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FD63CAC7-76C3-459D-B032-AED206200B92}"/>
              </a:ext>
            </a:extLst>
          </p:cNvPr>
          <p:cNvSpPr>
            <a:spLocks noGrp="1"/>
          </p:cNvSpPr>
          <p:nvPr>
            <p:ph sz="quarter" idx="11"/>
          </p:nvPr>
        </p:nvSpPr>
        <p:spPr>
          <a:xfrm>
            <a:off x="4856022" y="987426"/>
            <a:ext cx="3784742" cy="3563938"/>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400" y="987425"/>
            <a:ext cx="3881438"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Titolo 1">
            <a:extLst>
              <a:ext uri="{FF2B5EF4-FFF2-40B4-BE49-F238E27FC236}">
                <a16:creationId xmlns:a16="http://schemas.microsoft.com/office/drawing/2014/main" id="{474A4385-6DE6-8E4B-825F-EE95D4325AE7}"/>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Tree>
    <p:extLst>
      <p:ext uri="{BB962C8B-B14F-4D97-AF65-F5344CB8AC3E}">
        <p14:creationId xmlns:p14="http://schemas.microsoft.com/office/powerpoint/2010/main" val="417758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 testo a destra e img scontorn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835236" y="1440873"/>
            <a:ext cx="3805526" cy="3110490"/>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FD63CAC7-76C3-459D-B032-AED206200B92}"/>
              </a:ext>
            </a:extLst>
          </p:cNvPr>
          <p:cNvSpPr>
            <a:spLocks noGrp="1"/>
          </p:cNvSpPr>
          <p:nvPr>
            <p:ph sz="quarter" idx="11"/>
          </p:nvPr>
        </p:nvSpPr>
        <p:spPr>
          <a:xfrm>
            <a:off x="406255" y="987425"/>
            <a:ext cx="3841895" cy="3563938"/>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835235" y="987425"/>
            <a:ext cx="3805384"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Titolo 1">
            <a:extLst>
              <a:ext uri="{FF2B5EF4-FFF2-40B4-BE49-F238E27FC236}">
                <a16:creationId xmlns:a16="http://schemas.microsoft.com/office/drawing/2014/main" id="{5CF30F87-C3D6-684E-BCAB-6B01ABBC6CF1}"/>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Tree>
    <p:extLst>
      <p:ext uri="{BB962C8B-B14F-4D97-AF65-F5344CB8AC3E}">
        <p14:creationId xmlns:p14="http://schemas.microsoft.com/office/powerpoint/2010/main" val="144099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 testo e foto">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4" y="1440873"/>
            <a:ext cx="3841895" cy="3110490"/>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399" y="987425"/>
            <a:ext cx="3841749"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4" name="Segnaposto immagine 3">
            <a:extLst>
              <a:ext uri="{FF2B5EF4-FFF2-40B4-BE49-F238E27FC236}">
                <a16:creationId xmlns:a16="http://schemas.microsoft.com/office/drawing/2014/main" id="{1EDFCD61-9DB7-4C2C-AB01-8761F0D391DD}"/>
              </a:ext>
            </a:extLst>
          </p:cNvPr>
          <p:cNvSpPr>
            <a:spLocks noGrp="1"/>
          </p:cNvSpPr>
          <p:nvPr>
            <p:ph type="pic" sz="quarter" idx="13"/>
          </p:nvPr>
        </p:nvSpPr>
        <p:spPr>
          <a:xfrm>
            <a:off x="4572000" y="0"/>
            <a:ext cx="4572000" cy="5143500"/>
          </a:xfrm>
          <a:prstGeom prst="rect">
            <a:avLst/>
          </a:prstGeom>
        </p:spPr>
        <p:txBody>
          <a:bodyPr/>
          <a:lstStyle>
            <a:lvl1pPr>
              <a:defRPr sz="1400"/>
            </a:lvl1pPr>
          </a:lstStyle>
          <a:p>
            <a:endParaRPr lang="en-GB" dirty="0"/>
          </a:p>
        </p:txBody>
      </p:sp>
      <p:sp>
        <p:nvSpPr>
          <p:cNvPr id="7" name="Titolo 1">
            <a:extLst>
              <a:ext uri="{FF2B5EF4-FFF2-40B4-BE49-F238E27FC236}">
                <a16:creationId xmlns:a16="http://schemas.microsoft.com/office/drawing/2014/main" id="{7603BE82-CDDD-3C4B-BDFC-B57747EC98D0}"/>
              </a:ext>
            </a:extLst>
          </p:cNvPr>
          <p:cNvSpPr>
            <a:spLocks noGrp="1"/>
          </p:cNvSpPr>
          <p:nvPr>
            <p:ph type="title" hasCustomPrompt="1"/>
          </p:nvPr>
        </p:nvSpPr>
        <p:spPr>
          <a:xfrm>
            <a:off x="406255" y="0"/>
            <a:ext cx="3841895" cy="663575"/>
          </a:xfrm>
          <a:prstGeom prst="rect">
            <a:avLst/>
          </a:prstGeom>
        </p:spPr>
        <p:txBody>
          <a:bodyPr anchor="ctr" anchorCtr="0"/>
          <a:lstStyle/>
          <a:p>
            <a:r>
              <a:rPr lang="it-IT" dirty="0"/>
              <a:t>Fare clic per modificare il titolo</a:t>
            </a:r>
            <a:endParaRPr lang="en-GB" dirty="0"/>
          </a:p>
        </p:txBody>
      </p:sp>
    </p:spTree>
    <p:extLst>
      <p:ext uri="{BB962C8B-B14F-4D97-AF65-F5344CB8AC3E}">
        <p14:creationId xmlns:p14="http://schemas.microsoft.com/office/powerpoint/2010/main" val="312754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solo testo su due colonne">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5" y="1440873"/>
            <a:ext cx="3881726" cy="3110490"/>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2" name="Titolo 1">
            <a:extLst>
              <a:ext uri="{FF2B5EF4-FFF2-40B4-BE49-F238E27FC236}">
                <a16:creationId xmlns:a16="http://schemas.microsoft.com/office/drawing/2014/main" id="{16F30CC4-C90E-449A-B4F1-3FBD4C41C478}"/>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400" y="987425"/>
            <a:ext cx="3881438"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Segnaposto testo 4">
            <a:extLst>
              <a:ext uri="{FF2B5EF4-FFF2-40B4-BE49-F238E27FC236}">
                <a16:creationId xmlns:a16="http://schemas.microsoft.com/office/drawing/2014/main" id="{93C029E2-DA73-47C3-8A56-9E83553112C9}"/>
              </a:ext>
            </a:extLst>
          </p:cNvPr>
          <p:cNvSpPr>
            <a:spLocks noGrp="1"/>
          </p:cNvSpPr>
          <p:nvPr>
            <p:ph type="body" sz="quarter" idx="13"/>
          </p:nvPr>
        </p:nvSpPr>
        <p:spPr>
          <a:xfrm>
            <a:off x="4800457" y="1440874"/>
            <a:ext cx="3840305" cy="3117416"/>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9" name="Segnaposto testo 7">
            <a:extLst>
              <a:ext uri="{FF2B5EF4-FFF2-40B4-BE49-F238E27FC236}">
                <a16:creationId xmlns:a16="http://schemas.microsoft.com/office/drawing/2014/main" id="{618F923D-CC67-404F-9BB5-8D5EB34E0923}"/>
              </a:ext>
            </a:extLst>
          </p:cNvPr>
          <p:cNvSpPr>
            <a:spLocks noGrp="1"/>
          </p:cNvSpPr>
          <p:nvPr>
            <p:ph type="body" sz="quarter" idx="14" hasCustomPrompt="1"/>
          </p:nvPr>
        </p:nvSpPr>
        <p:spPr>
          <a:xfrm>
            <a:off x="4800321" y="994352"/>
            <a:ext cx="3840442"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Tree>
    <p:extLst>
      <p:ext uri="{BB962C8B-B14F-4D97-AF65-F5344CB8AC3E}">
        <p14:creationId xmlns:p14="http://schemas.microsoft.com/office/powerpoint/2010/main" val="29572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67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FF1FA5CC-96E9-5444-BAD4-A4A7700DDA7E}"/>
              </a:ext>
            </a:extLst>
          </p:cNvPr>
          <p:cNvSpPr/>
          <p:nvPr userDrawn="1"/>
        </p:nvSpPr>
        <p:spPr>
          <a:xfrm>
            <a:off x="8674100" y="4773613"/>
            <a:ext cx="307975" cy="2444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8" name="Segnaposto numero diapositiva 5">
            <a:extLst>
              <a:ext uri="{FF2B5EF4-FFF2-40B4-BE49-F238E27FC236}">
                <a16:creationId xmlns:a16="http://schemas.microsoft.com/office/drawing/2014/main" id="{9A549322-2107-DD43-B17F-B9956E01EDD0}"/>
              </a:ext>
            </a:extLst>
          </p:cNvPr>
          <p:cNvSpPr txBox="1">
            <a:spLocks/>
          </p:cNvSpPr>
          <p:nvPr userDrawn="1"/>
        </p:nvSpPr>
        <p:spPr>
          <a:xfrm>
            <a:off x="8515350" y="4743450"/>
            <a:ext cx="628650" cy="293688"/>
          </a:xfrm>
          <a:prstGeom prst="rect">
            <a:avLst/>
          </a:prstGeom>
          <a:noFill/>
        </p:spPr>
        <p:txBody>
          <a:bodyPr lIns="0" tIns="0" rIns="0" bIns="0" anchor="ctr" anchorCtr="1"/>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defTabSz="407604" eaLnBrk="1" hangingPunct="1">
              <a:defRPr/>
            </a:pPr>
            <a:fld id="{20FF3810-03C5-4C27-963F-7600436590F1}" type="slidenum">
              <a:rPr lang="it-IT" altLang="it-IT" sz="612" b="1" smtClean="0">
                <a:solidFill>
                  <a:schemeClr val="bg1"/>
                </a:solidFill>
              </a:rPr>
              <a:pPr defTabSz="407604" eaLnBrk="1" hangingPunct="1">
                <a:defRPr/>
              </a:pPr>
              <a:t>‹N›</a:t>
            </a:fld>
            <a:endParaRPr lang="it-IT" altLang="it-IT" sz="612" b="1" dirty="0">
              <a:solidFill>
                <a:schemeClr val="bg1"/>
              </a:solidFill>
            </a:endParaRPr>
          </a:p>
        </p:txBody>
      </p:sp>
      <p:pic>
        <p:nvPicPr>
          <p:cNvPr id="2052" name="Immagine 2">
            <a:extLst>
              <a:ext uri="{FF2B5EF4-FFF2-40B4-BE49-F238E27FC236}">
                <a16:creationId xmlns:a16="http://schemas.microsoft.com/office/drawing/2014/main" id="{E0076E0B-87B0-4623-9DCE-13546C633C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25"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8F81CA74-B8C9-7441-B872-92E304F73B78}"/>
              </a:ext>
            </a:extLst>
          </p:cNvPr>
          <p:cNvSpPr/>
          <p:nvPr userDrawn="1"/>
        </p:nvSpPr>
        <p:spPr>
          <a:xfrm>
            <a:off x="7232650" y="3119438"/>
            <a:ext cx="246063" cy="2444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6" name="Ovale 5">
            <a:extLst>
              <a:ext uri="{FF2B5EF4-FFF2-40B4-BE49-F238E27FC236}">
                <a16:creationId xmlns:a16="http://schemas.microsoft.com/office/drawing/2014/main" id="{D04B7616-6592-7240-82D8-BF87B093EB1D}"/>
              </a:ext>
            </a:extLst>
          </p:cNvPr>
          <p:cNvSpPr/>
          <p:nvPr userDrawn="1"/>
        </p:nvSpPr>
        <p:spPr>
          <a:xfrm>
            <a:off x="5122863" y="4587875"/>
            <a:ext cx="123825" cy="12382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7" name="Ovale 6">
            <a:extLst>
              <a:ext uri="{FF2B5EF4-FFF2-40B4-BE49-F238E27FC236}">
                <a16:creationId xmlns:a16="http://schemas.microsoft.com/office/drawing/2014/main" id="{041C9723-C6A5-7D4D-849A-F0D45FAE1FDC}"/>
              </a:ext>
            </a:extLst>
          </p:cNvPr>
          <p:cNvSpPr/>
          <p:nvPr userDrawn="1"/>
        </p:nvSpPr>
        <p:spPr>
          <a:xfrm>
            <a:off x="8550275" y="3429000"/>
            <a:ext cx="123825" cy="122238"/>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pic>
        <p:nvPicPr>
          <p:cNvPr id="2" name="Immagine 1">
            <a:extLst>
              <a:ext uri="{FF2B5EF4-FFF2-40B4-BE49-F238E27FC236}">
                <a16:creationId xmlns:a16="http://schemas.microsoft.com/office/drawing/2014/main" id="{21B9F87D-36FA-1FD9-109A-AA1907176BD9}"/>
              </a:ext>
            </a:extLst>
          </p:cNvPr>
          <p:cNvPicPr>
            <a:picLocks noChangeAspect="1"/>
          </p:cNvPicPr>
          <p:nvPr userDrawn="1"/>
        </p:nvPicPr>
        <p:blipFill>
          <a:blip r:embed="rId6"/>
          <a:stretch>
            <a:fillRect/>
          </a:stretch>
        </p:blipFill>
        <p:spPr>
          <a:xfrm>
            <a:off x="462183" y="514805"/>
            <a:ext cx="1895103" cy="652559"/>
          </a:xfrm>
          <a:prstGeom prst="rect">
            <a:avLst/>
          </a:prstGeom>
        </p:spPr>
      </p:pic>
      <p:pic>
        <p:nvPicPr>
          <p:cNvPr id="3" name="Immagine 2">
            <a:extLst>
              <a:ext uri="{FF2B5EF4-FFF2-40B4-BE49-F238E27FC236}">
                <a16:creationId xmlns:a16="http://schemas.microsoft.com/office/drawing/2014/main" id="{988B241F-2C79-465A-3AEE-5FEF77278A33}"/>
              </a:ext>
            </a:extLst>
          </p:cNvPr>
          <p:cNvPicPr>
            <a:picLocks noChangeAspect="1"/>
          </p:cNvPicPr>
          <p:nvPr userDrawn="1"/>
        </p:nvPicPr>
        <p:blipFill>
          <a:blip r:embed="rId7"/>
          <a:srcRect/>
          <a:stretch/>
        </p:blipFill>
        <p:spPr>
          <a:xfrm>
            <a:off x="7629998" y="3831464"/>
            <a:ext cx="897791" cy="911986"/>
          </a:xfrm>
          <a:prstGeom prst="rect">
            <a:avLst/>
          </a:prstGeom>
          <a:effectLst>
            <a:reflection blurRad="6350" stA="52000" endA="300" endPos="35000" dir="5400000" sy="-100000" algn="bl" rotWithShape="0"/>
          </a:effectLst>
        </p:spPr>
      </p:pic>
    </p:spTree>
  </p:cSld>
  <p:clrMap bg1="lt1" tx1="dk1" bg2="lt2" tx2="dk2" accent1="accent1" accent2="accent2" accent3="accent3" accent4="accent4" accent5="accent5" accent6="accent6" hlink="hlink" folHlink="folHlink"/>
  <p:sldLayoutIdLst>
    <p:sldLayoutId id="2147484189" r:id="rId1"/>
    <p:sldLayoutId id="2147484193" r:id="rId2"/>
    <p:sldLayoutId id="2147484196" r:id="rId3"/>
  </p:sldLayoutIdLst>
  <p:txStyles>
    <p:titleStyle>
      <a:lvl1pPr algn="ctr" defTabSz="309563" rtl="0" eaLnBrk="1" fontAlgn="base" hangingPunct="1">
        <a:spcBef>
          <a:spcPct val="0"/>
        </a:spcBef>
        <a:spcAft>
          <a:spcPct val="0"/>
        </a:spcAft>
        <a:defRPr sz="2900" kern="1200">
          <a:solidFill>
            <a:schemeClr val="tx1"/>
          </a:solidFill>
          <a:latin typeface="+mj-lt"/>
          <a:ea typeface="ヒラギノ角ゴ Pro W3" charset="0"/>
          <a:cs typeface="ヒラギノ角ゴ Pro W3" charset="0"/>
        </a:defRPr>
      </a:lvl1pPr>
      <a:lvl2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9pPr>
    </p:titleStyle>
    <p:bodyStyle>
      <a:lvl1pPr marL="231775" indent="-231775" algn="l" defTabSz="309563"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1pPr>
      <a:lvl2pPr marL="504825" indent="-193675" algn="l" defTabSz="309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ヒラギノ角ゴ Pro W3" charset="0"/>
          <a:cs typeface="ヒラギノ角ゴ Pro W3" charset="0"/>
        </a:defRPr>
      </a:lvl2pPr>
      <a:lvl3pPr marL="776288" indent="-153988" algn="l" defTabSz="309563"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charset="0"/>
        </a:defRPr>
      </a:lvl3pPr>
      <a:lvl4pPr marL="1087438" indent="-153988" algn="l" defTabSz="309563"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4pPr>
      <a:lvl5pPr marL="1398588" indent="-153988" algn="l" defTabSz="309563"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p:bodyStyle>
    <p:otherStyle>
      <a:defPPr>
        <a:defRPr lang="it-IT"/>
      </a:defPPr>
      <a:lvl1pPr marL="0" algn="l" defTabSz="310942" rtl="0" eaLnBrk="1" latinLnBrk="0" hangingPunct="1">
        <a:defRPr sz="1224" kern="1200">
          <a:solidFill>
            <a:schemeClr val="tx1"/>
          </a:solidFill>
          <a:latin typeface="+mn-lt"/>
          <a:ea typeface="+mn-ea"/>
          <a:cs typeface="+mn-cs"/>
        </a:defRPr>
      </a:lvl1pPr>
      <a:lvl2pPr marL="310942" algn="l" defTabSz="310942" rtl="0" eaLnBrk="1" latinLnBrk="0" hangingPunct="1">
        <a:defRPr sz="1224" kern="1200">
          <a:solidFill>
            <a:schemeClr val="tx1"/>
          </a:solidFill>
          <a:latin typeface="+mn-lt"/>
          <a:ea typeface="+mn-ea"/>
          <a:cs typeface="+mn-cs"/>
        </a:defRPr>
      </a:lvl2pPr>
      <a:lvl3pPr marL="621883" algn="l" defTabSz="310942" rtl="0" eaLnBrk="1" latinLnBrk="0" hangingPunct="1">
        <a:defRPr sz="1224" kern="1200">
          <a:solidFill>
            <a:schemeClr val="tx1"/>
          </a:solidFill>
          <a:latin typeface="+mn-lt"/>
          <a:ea typeface="+mn-ea"/>
          <a:cs typeface="+mn-cs"/>
        </a:defRPr>
      </a:lvl3pPr>
      <a:lvl4pPr marL="932825" algn="l" defTabSz="310942" rtl="0" eaLnBrk="1" latinLnBrk="0" hangingPunct="1">
        <a:defRPr sz="1224" kern="1200">
          <a:solidFill>
            <a:schemeClr val="tx1"/>
          </a:solidFill>
          <a:latin typeface="+mn-lt"/>
          <a:ea typeface="+mn-ea"/>
          <a:cs typeface="+mn-cs"/>
        </a:defRPr>
      </a:lvl4pPr>
      <a:lvl5pPr marL="1243767" algn="l" defTabSz="310942" rtl="0" eaLnBrk="1" latinLnBrk="0" hangingPunct="1">
        <a:defRPr sz="1224" kern="1200">
          <a:solidFill>
            <a:schemeClr val="tx1"/>
          </a:solidFill>
          <a:latin typeface="+mn-lt"/>
          <a:ea typeface="+mn-ea"/>
          <a:cs typeface="+mn-cs"/>
        </a:defRPr>
      </a:lvl5pPr>
      <a:lvl6pPr marL="1554709" algn="l" defTabSz="310942" rtl="0" eaLnBrk="1" latinLnBrk="0" hangingPunct="1">
        <a:defRPr sz="1224" kern="1200">
          <a:solidFill>
            <a:schemeClr val="tx1"/>
          </a:solidFill>
          <a:latin typeface="+mn-lt"/>
          <a:ea typeface="+mn-ea"/>
          <a:cs typeface="+mn-cs"/>
        </a:defRPr>
      </a:lvl6pPr>
      <a:lvl7pPr marL="1865650" algn="l" defTabSz="310942" rtl="0" eaLnBrk="1" latinLnBrk="0" hangingPunct="1">
        <a:defRPr sz="1224" kern="1200">
          <a:solidFill>
            <a:schemeClr val="tx1"/>
          </a:solidFill>
          <a:latin typeface="+mn-lt"/>
          <a:ea typeface="+mn-ea"/>
          <a:cs typeface="+mn-cs"/>
        </a:defRPr>
      </a:lvl7pPr>
      <a:lvl8pPr marL="2176592" algn="l" defTabSz="310942" rtl="0" eaLnBrk="1" latinLnBrk="0" hangingPunct="1">
        <a:defRPr sz="1224" kern="1200">
          <a:solidFill>
            <a:schemeClr val="tx1"/>
          </a:solidFill>
          <a:latin typeface="+mn-lt"/>
          <a:ea typeface="+mn-ea"/>
          <a:cs typeface="+mn-cs"/>
        </a:defRPr>
      </a:lvl8pPr>
      <a:lvl9pPr marL="2487534" algn="l" defTabSz="310942"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053" userDrawn="1">
          <p15:clr>
            <a:srgbClr val="F26B43"/>
          </p15:clr>
        </p15:guide>
        <p15:guide id="4" pos="317" userDrawn="1">
          <p15:clr>
            <a:srgbClr val="F26B43"/>
          </p15:clr>
        </p15:guide>
        <p15:guide id="5" orient="horz" pos="2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63FC9DFD-61E1-4F6C-86AB-385E631995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542008"/>
      </p:ext>
    </p:extLst>
  </p:cSld>
  <p:clrMap bg1="lt1" tx1="dk1" bg2="lt2" tx2="dk2" accent1="accent1" accent2="accent2" accent3="accent3" accent4="accent4" accent5="accent5" accent6="accent6" hlink="hlink" folHlink="folHlink"/>
  <p:sldLayoutIdLst>
    <p:sldLayoutId id="21474841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13">
            <a:extLst>
              <a:ext uri="{FF2B5EF4-FFF2-40B4-BE49-F238E27FC236}">
                <a16:creationId xmlns:a16="http://schemas.microsoft.com/office/drawing/2014/main" id="{2CC5766F-7323-4C7C-A555-C0F2E77B649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89053" r="78703"/>
          <a:stretch>
            <a:fillRect/>
          </a:stretch>
        </p:blipFill>
        <p:spPr bwMode="auto">
          <a:xfrm>
            <a:off x="0" y="4589463"/>
            <a:ext cx="19478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EF62229E-E6BE-4145-A8F5-A8DE5DE28ACF}"/>
              </a:ext>
            </a:extLst>
          </p:cNvPr>
          <p:cNvCxnSpPr>
            <a:cxnSpLocks/>
          </p:cNvCxnSpPr>
          <p:nvPr userDrawn="1"/>
        </p:nvCxnSpPr>
        <p:spPr>
          <a:xfrm>
            <a:off x="503238" y="663575"/>
            <a:ext cx="733425"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88" r:id="rId1"/>
    <p:sldLayoutId id="2147484190" r:id="rId2"/>
    <p:sldLayoutId id="2147484191" r:id="rId3"/>
    <p:sldLayoutId id="2147484192" r:id="rId4"/>
    <p:sldLayoutId id="2147484197" r:id="rId5"/>
  </p:sldLayoutIdLst>
  <p:txStyles>
    <p:titleStyle>
      <a:lvl1pPr algn="l" defTabSz="309563" rtl="0" eaLnBrk="0" fontAlgn="base" hangingPunct="0">
        <a:spcBef>
          <a:spcPct val="0"/>
        </a:spcBef>
        <a:spcAft>
          <a:spcPct val="0"/>
        </a:spcAft>
        <a:defRPr lang="en-GB" sz="2000" b="1" kern="1200" dirty="0" smtClean="0">
          <a:solidFill>
            <a:srgbClr val="123880"/>
          </a:solidFill>
          <a:latin typeface="Calibri" panose="020F0502020204030204" pitchFamily="34" charset="0"/>
          <a:ea typeface="MS PGothic" panose="020B0600070205080204" pitchFamily="34" charset="-128"/>
          <a:cs typeface="+mn-cs"/>
        </a:defRPr>
      </a:lvl1pPr>
      <a:lvl2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9pPr>
    </p:titleStyle>
    <p:bodyStyle>
      <a:lvl1pPr marL="231775" indent="-231775" algn="l" defTabSz="30956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p:bodyStyle>
    <p:otherStyle>
      <a:defPPr>
        <a:defRPr lang="it-IT"/>
      </a:defPPr>
      <a:lvl1pPr marL="0" algn="l" defTabSz="310942" rtl="0" eaLnBrk="1" latinLnBrk="0" hangingPunct="1">
        <a:defRPr sz="1224" kern="1200">
          <a:solidFill>
            <a:schemeClr val="tx1"/>
          </a:solidFill>
          <a:latin typeface="+mn-lt"/>
          <a:ea typeface="+mn-ea"/>
          <a:cs typeface="+mn-cs"/>
        </a:defRPr>
      </a:lvl1pPr>
      <a:lvl2pPr marL="310942" algn="l" defTabSz="310942" rtl="0" eaLnBrk="1" latinLnBrk="0" hangingPunct="1">
        <a:defRPr sz="1224" kern="1200">
          <a:solidFill>
            <a:schemeClr val="tx1"/>
          </a:solidFill>
          <a:latin typeface="+mn-lt"/>
          <a:ea typeface="+mn-ea"/>
          <a:cs typeface="+mn-cs"/>
        </a:defRPr>
      </a:lvl2pPr>
      <a:lvl3pPr marL="621883" algn="l" defTabSz="310942" rtl="0" eaLnBrk="1" latinLnBrk="0" hangingPunct="1">
        <a:defRPr sz="1224" kern="1200">
          <a:solidFill>
            <a:schemeClr val="tx1"/>
          </a:solidFill>
          <a:latin typeface="+mn-lt"/>
          <a:ea typeface="+mn-ea"/>
          <a:cs typeface="+mn-cs"/>
        </a:defRPr>
      </a:lvl3pPr>
      <a:lvl4pPr marL="932825" algn="l" defTabSz="310942" rtl="0" eaLnBrk="1" latinLnBrk="0" hangingPunct="1">
        <a:defRPr sz="1224" kern="1200">
          <a:solidFill>
            <a:schemeClr val="tx1"/>
          </a:solidFill>
          <a:latin typeface="+mn-lt"/>
          <a:ea typeface="+mn-ea"/>
          <a:cs typeface="+mn-cs"/>
        </a:defRPr>
      </a:lvl4pPr>
      <a:lvl5pPr marL="1243767" algn="l" defTabSz="310942" rtl="0" eaLnBrk="1" latinLnBrk="0" hangingPunct="1">
        <a:defRPr sz="1224" kern="1200">
          <a:solidFill>
            <a:schemeClr val="tx1"/>
          </a:solidFill>
          <a:latin typeface="+mn-lt"/>
          <a:ea typeface="+mn-ea"/>
          <a:cs typeface="+mn-cs"/>
        </a:defRPr>
      </a:lvl5pPr>
      <a:lvl6pPr marL="1554709" algn="l" defTabSz="310942" rtl="0" eaLnBrk="1" latinLnBrk="0" hangingPunct="1">
        <a:defRPr sz="1224" kern="1200">
          <a:solidFill>
            <a:schemeClr val="tx1"/>
          </a:solidFill>
          <a:latin typeface="+mn-lt"/>
          <a:ea typeface="+mn-ea"/>
          <a:cs typeface="+mn-cs"/>
        </a:defRPr>
      </a:lvl6pPr>
      <a:lvl7pPr marL="1865650" algn="l" defTabSz="310942" rtl="0" eaLnBrk="1" latinLnBrk="0" hangingPunct="1">
        <a:defRPr sz="1224" kern="1200">
          <a:solidFill>
            <a:schemeClr val="tx1"/>
          </a:solidFill>
          <a:latin typeface="+mn-lt"/>
          <a:ea typeface="+mn-ea"/>
          <a:cs typeface="+mn-cs"/>
        </a:defRPr>
      </a:lvl7pPr>
      <a:lvl8pPr marL="2176592" algn="l" defTabSz="310942" rtl="0" eaLnBrk="1" latinLnBrk="0" hangingPunct="1">
        <a:defRPr sz="1224" kern="1200">
          <a:solidFill>
            <a:schemeClr val="tx1"/>
          </a:solidFill>
          <a:latin typeface="+mn-lt"/>
          <a:ea typeface="+mn-ea"/>
          <a:cs typeface="+mn-cs"/>
        </a:defRPr>
      </a:lvl8pPr>
      <a:lvl9pPr marL="2487534" algn="l" defTabSz="310942"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17" userDrawn="1">
          <p15:clr>
            <a:srgbClr val="F26B43"/>
          </p15:clr>
        </p15:guide>
        <p15:guide id="4" pos="5443" userDrawn="1">
          <p15:clr>
            <a:srgbClr val="F26B43"/>
          </p15:clr>
        </p15:guide>
        <p15:guide id="5" orient="horz" pos="418" userDrawn="1">
          <p15:clr>
            <a:srgbClr val="F26B43"/>
          </p15:clr>
        </p15:guide>
        <p15:guide id="6" orient="horz" pos="2867" userDrawn="1">
          <p15:clr>
            <a:srgbClr val="F26B43"/>
          </p15:clr>
        </p15:guide>
        <p15:guide id="7" orient="horz" pos="622" userDrawn="1">
          <p15:clr>
            <a:srgbClr val="F26B43"/>
          </p15:clr>
        </p15:guide>
        <p15:guide id="8" pos="2676" userDrawn="1">
          <p15:clr>
            <a:srgbClr val="F26B43"/>
          </p15:clr>
        </p15:guide>
        <p15:guide id="9" pos="30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ude.piemonte.it/"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358CE3C-5850-BF4B-B9C0-CDB6884D035A}"/>
              </a:ext>
            </a:extLst>
          </p:cNvPr>
          <p:cNvSpPr>
            <a:spLocks noGrp="1"/>
          </p:cNvSpPr>
          <p:nvPr>
            <p:ph type="title"/>
          </p:nvPr>
        </p:nvSpPr>
        <p:spPr>
          <a:xfrm>
            <a:off x="407552" y="1516253"/>
            <a:ext cx="7199166" cy="644524"/>
          </a:xfrm>
        </p:spPr>
        <p:txBody>
          <a:bodyPr/>
          <a:lstStyle/>
          <a:p>
            <a:r>
              <a:rPr lang="it-IT" dirty="0"/>
              <a:t>MUDE Open Sismica</a:t>
            </a:r>
          </a:p>
        </p:txBody>
      </p:sp>
      <p:sp>
        <p:nvSpPr>
          <p:cNvPr id="7" name="Segnaposto testo 6">
            <a:extLst>
              <a:ext uri="{FF2B5EF4-FFF2-40B4-BE49-F238E27FC236}">
                <a16:creationId xmlns:a16="http://schemas.microsoft.com/office/drawing/2014/main" id="{C57A4F2E-AD47-574B-AD5D-05159A2C49E8}"/>
              </a:ext>
            </a:extLst>
          </p:cNvPr>
          <p:cNvSpPr>
            <a:spLocks noGrp="1"/>
          </p:cNvSpPr>
          <p:nvPr>
            <p:ph type="body" sz="quarter" idx="10"/>
          </p:nvPr>
        </p:nvSpPr>
        <p:spPr>
          <a:xfrm>
            <a:off x="408993" y="2099617"/>
            <a:ext cx="7197725" cy="373638"/>
          </a:xfrm>
        </p:spPr>
        <p:txBody>
          <a:bodyPr/>
          <a:lstStyle/>
          <a:p>
            <a:r>
              <a:rPr lang="it-IT" dirty="0"/>
              <a:t>Presentazione Denunce Strutturali e adempimenti successivi su MUDE Open</a:t>
            </a:r>
          </a:p>
          <a:p>
            <a:endParaRPr lang="it-IT" dirty="0"/>
          </a:p>
        </p:txBody>
      </p:sp>
      <p:sp>
        <p:nvSpPr>
          <p:cNvPr id="10" name="Segnaposto testo 9">
            <a:extLst>
              <a:ext uri="{FF2B5EF4-FFF2-40B4-BE49-F238E27FC236}">
                <a16:creationId xmlns:a16="http://schemas.microsoft.com/office/drawing/2014/main" id="{89C8B2A1-B1A3-D547-BA2B-72D9F0B963DD}"/>
              </a:ext>
            </a:extLst>
          </p:cNvPr>
          <p:cNvSpPr>
            <a:spLocks noGrp="1"/>
          </p:cNvSpPr>
          <p:nvPr>
            <p:ph type="body" sz="quarter" idx="13"/>
          </p:nvPr>
        </p:nvSpPr>
        <p:spPr/>
        <p:txBody>
          <a:bodyPr/>
          <a:lstStyle/>
          <a:p>
            <a:r>
              <a:rPr lang="it-IT" dirty="0"/>
              <a:t>11-12/06/2024-aggiornamento</a:t>
            </a:r>
          </a:p>
        </p:txBody>
      </p:sp>
    </p:spTree>
    <p:extLst>
      <p:ext uri="{BB962C8B-B14F-4D97-AF65-F5344CB8AC3E}">
        <p14:creationId xmlns:p14="http://schemas.microsoft.com/office/powerpoint/2010/main" val="315429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asellaDiTesto 10">
            <a:extLst>
              <a:ext uri="{FF2B5EF4-FFF2-40B4-BE49-F238E27FC236}">
                <a16:creationId xmlns:a16="http://schemas.microsoft.com/office/drawing/2014/main" id="{7C8C1440-8BD0-1648-6C1B-795419997E68}"/>
              </a:ext>
            </a:extLst>
          </p:cNvPr>
          <p:cNvSpPr txBox="1">
            <a:spLocks noChangeArrowheads="1"/>
          </p:cNvSpPr>
          <p:nvPr/>
        </p:nvSpPr>
        <p:spPr bwMode="auto">
          <a:xfrm>
            <a:off x="-66675" y="2095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GESTIONE FASCICOLI, ISTANZE, PRATICHE</a:t>
            </a:r>
          </a:p>
          <a:p>
            <a:endParaRPr lang="it-IT" altLang="it-IT" sz="2400" b="1" dirty="0">
              <a:solidFill>
                <a:srgbClr val="C00000"/>
              </a:solidFill>
            </a:endParaRPr>
          </a:p>
        </p:txBody>
      </p:sp>
      <p:sp>
        <p:nvSpPr>
          <p:cNvPr id="25605" name="CasellaDiTesto 5">
            <a:extLst>
              <a:ext uri="{FF2B5EF4-FFF2-40B4-BE49-F238E27FC236}">
                <a16:creationId xmlns:a16="http://schemas.microsoft.com/office/drawing/2014/main" id="{3B63F0B4-8C72-796C-F47F-CCB22B3DC2EF}"/>
              </a:ext>
            </a:extLst>
          </p:cNvPr>
          <p:cNvSpPr txBox="1">
            <a:spLocks noChangeArrowheads="1"/>
          </p:cNvSpPr>
          <p:nvPr/>
        </p:nvSpPr>
        <p:spPr bwMode="auto">
          <a:xfrm>
            <a:off x="174625" y="1016000"/>
            <a:ext cx="3198813" cy="1446550"/>
          </a:xfrm>
          <a:prstGeom prst="rect">
            <a:avLst/>
          </a:prstGeom>
          <a:noFill/>
          <a:ln>
            <a:noFill/>
          </a:ln>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indent="-179388">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lvl="3" indent="0">
              <a:buClr>
                <a:schemeClr val="accent1"/>
              </a:buClr>
              <a:defRPr/>
            </a:pPr>
            <a:r>
              <a:rPr lang="it-IT" altLang="it-IT" sz="1200" dirty="0">
                <a:latin typeface="Tahoma" panose="020B0604030504040204" pitchFamily="34" charset="0"/>
                <a:ea typeface="Tahoma" panose="020B0604030504040204" pitchFamily="34" charset="0"/>
                <a:cs typeface="Tahoma" panose="020B0604030504040204" pitchFamily="34" charset="0"/>
              </a:rPr>
              <a:t>Ricerca istanze: dagli elenchi di istanze risultato della ricerca accesso alle funzionalità di:</a:t>
            </a:r>
          </a:p>
          <a:p>
            <a:pPr marL="171450" lvl="3" indent="-1714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visualizzazione/modifica/cancellazione di istanza</a:t>
            </a:r>
          </a:p>
          <a:p>
            <a:pPr marL="171450" lvl="3" indent="-1714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abilitazione per la gestione collaborativa sull’istanza </a:t>
            </a:r>
            <a:r>
              <a:rPr lang="it-IT" altLang="it-IT" dirty="0">
                <a:solidFill>
                  <a:srgbClr val="FFFFFF"/>
                </a:solidFill>
              </a:rPr>
              <a:t>   </a:t>
            </a:r>
          </a:p>
        </p:txBody>
      </p:sp>
      <p:grpSp>
        <p:nvGrpSpPr>
          <p:cNvPr id="30726" name="Gruppo 1">
            <a:extLst>
              <a:ext uri="{FF2B5EF4-FFF2-40B4-BE49-F238E27FC236}">
                <a16:creationId xmlns:a16="http://schemas.microsoft.com/office/drawing/2014/main" id="{B79AAC65-61C5-E0E0-E06D-0DD1999587BE}"/>
              </a:ext>
            </a:extLst>
          </p:cNvPr>
          <p:cNvGrpSpPr>
            <a:grpSpLocks/>
          </p:cNvGrpSpPr>
          <p:nvPr/>
        </p:nvGrpSpPr>
        <p:grpSpPr bwMode="auto">
          <a:xfrm>
            <a:off x="3624263" y="514350"/>
            <a:ext cx="4143375" cy="2532063"/>
            <a:chOff x="3736975" y="752105"/>
            <a:chExt cx="5037138" cy="2879725"/>
          </a:xfrm>
        </p:grpSpPr>
        <p:pic>
          <p:nvPicPr>
            <p:cNvPr id="30730" name="Immagine 8">
              <a:extLst>
                <a:ext uri="{FF2B5EF4-FFF2-40B4-BE49-F238E27FC236}">
                  <a16:creationId xmlns:a16="http://schemas.microsoft.com/office/drawing/2014/main" id="{E668A9EC-A067-27DB-700F-EB4A7D616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752105"/>
              <a:ext cx="50371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Ovale 14">
              <a:extLst>
                <a:ext uri="{FF2B5EF4-FFF2-40B4-BE49-F238E27FC236}">
                  <a16:creationId xmlns:a16="http://schemas.microsoft.com/office/drawing/2014/main" id="{8974AA19-BB9C-6E55-4497-67162D76A63E}"/>
                </a:ext>
              </a:extLst>
            </p:cNvPr>
            <p:cNvSpPr>
              <a:spLocks noChangeArrowheads="1"/>
            </p:cNvSpPr>
            <p:nvPr/>
          </p:nvSpPr>
          <p:spPr bwMode="auto">
            <a:xfrm>
              <a:off x="4811713" y="1509713"/>
              <a:ext cx="631825"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30732" name="Ovale 15">
              <a:extLst>
                <a:ext uri="{FF2B5EF4-FFF2-40B4-BE49-F238E27FC236}">
                  <a16:creationId xmlns:a16="http://schemas.microsoft.com/office/drawing/2014/main" id="{3AE7B344-4819-1817-DE7D-AA9E60C52E46}"/>
                </a:ext>
              </a:extLst>
            </p:cNvPr>
            <p:cNvSpPr>
              <a:spLocks noChangeArrowheads="1"/>
            </p:cNvSpPr>
            <p:nvPr/>
          </p:nvSpPr>
          <p:spPr bwMode="auto">
            <a:xfrm>
              <a:off x="5715000" y="1487488"/>
              <a:ext cx="630238"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30733" name="Ovale 16">
              <a:extLst>
                <a:ext uri="{FF2B5EF4-FFF2-40B4-BE49-F238E27FC236}">
                  <a16:creationId xmlns:a16="http://schemas.microsoft.com/office/drawing/2014/main" id="{610FD16F-E1F9-E38F-1B82-5F09496C83AA}"/>
                </a:ext>
              </a:extLst>
            </p:cNvPr>
            <p:cNvSpPr>
              <a:spLocks noChangeArrowheads="1"/>
            </p:cNvSpPr>
            <p:nvPr/>
          </p:nvSpPr>
          <p:spPr bwMode="auto">
            <a:xfrm>
              <a:off x="6651625" y="1487488"/>
              <a:ext cx="630238"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pic>
        <p:nvPicPr>
          <p:cNvPr id="30727" name="Immagine 6">
            <a:extLst>
              <a:ext uri="{FF2B5EF4-FFF2-40B4-BE49-F238E27FC236}">
                <a16:creationId xmlns:a16="http://schemas.microsoft.com/office/drawing/2014/main" id="{83D19482-8B97-9F9B-01C7-E846E3A77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1663700"/>
            <a:ext cx="4498975"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Ovale 15">
            <a:extLst>
              <a:ext uri="{FF2B5EF4-FFF2-40B4-BE49-F238E27FC236}">
                <a16:creationId xmlns:a16="http://schemas.microsoft.com/office/drawing/2014/main" id="{075FDCDA-5CC3-51BC-7537-1C25568D1A74}"/>
              </a:ext>
            </a:extLst>
          </p:cNvPr>
          <p:cNvSpPr>
            <a:spLocks noChangeArrowheads="1"/>
          </p:cNvSpPr>
          <p:nvPr/>
        </p:nvSpPr>
        <p:spPr bwMode="auto">
          <a:xfrm>
            <a:off x="5437188" y="2473325"/>
            <a:ext cx="331787" cy="277813"/>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pic>
        <p:nvPicPr>
          <p:cNvPr id="30729" name="Immagine 9">
            <a:extLst>
              <a:ext uri="{FF2B5EF4-FFF2-40B4-BE49-F238E27FC236}">
                <a16:creationId xmlns:a16="http://schemas.microsoft.com/office/drawing/2014/main" id="{3A00FA79-4A8D-AE7E-E413-D7AC3CC72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2" y="2751138"/>
            <a:ext cx="40036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CasellaDiTesto 10">
            <a:extLst>
              <a:ext uri="{FF2B5EF4-FFF2-40B4-BE49-F238E27FC236}">
                <a16:creationId xmlns:a16="http://schemas.microsoft.com/office/drawing/2014/main" id="{A1B24805-5C3D-9785-FF47-445B6B13F6D2}"/>
              </a:ext>
            </a:extLst>
          </p:cNvPr>
          <p:cNvSpPr txBox="1">
            <a:spLocks noChangeArrowheads="1"/>
          </p:cNvSpPr>
          <p:nvPr/>
        </p:nvSpPr>
        <p:spPr bwMode="auto">
          <a:xfrm>
            <a:off x="-66675" y="2095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Creazione Istanza</a:t>
            </a:r>
          </a:p>
          <a:p>
            <a:endParaRPr lang="it-IT" altLang="it-IT" sz="2400" b="1" dirty="0">
              <a:solidFill>
                <a:srgbClr val="C00000"/>
              </a:solidFill>
            </a:endParaRPr>
          </a:p>
        </p:txBody>
      </p:sp>
      <p:sp>
        <p:nvSpPr>
          <p:cNvPr id="31749" name="CasellaDiTesto 5">
            <a:extLst>
              <a:ext uri="{FF2B5EF4-FFF2-40B4-BE49-F238E27FC236}">
                <a16:creationId xmlns:a16="http://schemas.microsoft.com/office/drawing/2014/main" id="{1723BA49-9213-E89B-9078-431591564895}"/>
              </a:ext>
            </a:extLst>
          </p:cNvPr>
          <p:cNvSpPr txBox="1">
            <a:spLocks noChangeArrowheads="1"/>
          </p:cNvSpPr>
          <p:nvPr/>
        </p:nvSpPr>
        <p:spPr bwMode="auto">
          <a:xfrm>
            <a:off x="117473" y="1052804"/>
            <a:ext cx="2990850" cy="4031873"/>
          </a:xfrm>
          <a:prstGeom prst="rect">
            <a:avLst/>
          </a:prstGeom>
          <a:noFill/>
          <a:ln>
            <a:noFill/>
          </a:ln>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lvl="3" indent="0">
              <a:buClr>
                <a:srgbClr val="FFFFFF"/>
              </a:buClr>
              <a:defRPr/>
            </a:pPr>
            <a:r>
              <a:rPr lang="it-IT" altLang="it-IT" sz="1200" dirty="0">
                <a:latin typeface="Tahoma" panose="020B0604030504040204" pitchFamily="34" charset="0"/>
                <a:ea typeface="Tahoma" panose="020B0604030504040204" pitchFamily="34" charset="0"/>
                <a:cs typeface="Tahoma" panose="020B0604030504040204" pitchFamily="34" charset="0"/>
              </a:rPr>
              <a:t>L’istanza può essere creata in un nuovo fascicolo (DS) o in un fascicolo esistente (variante sostanziale, variante non sostanziale, integrazione documentale, adempimenti  successivi)</a:t>
            </a:r>
          </a:p>
          <a:p>
            <a:pPr marL="0" lvl="3" indent="0">
              <a:buClr>
                <a:srgbClr val="FFFFFF"/>
              </a:buCl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0">
              <a:buClr>
                <a:srgbClr val="FFFFFF"/>
              </a:buClr>
              <a:defRPr/>
            </a:pPr>
            <a:r>
              <a:rPr lang="it-IT" altLang="it-IT" sz="1200" dirty="0">
                <a:latin typeface="Tahoma" panose="020B0604030504040204" pitchFamily="34" charset="0"/>
                <a:ea typeface="Tahoma" panose="020B0604030504040204" pitchFamily="34" charset="0"/>
                <a:cs typeface="Tahoma" panose="020B0604030504040204" pitchFamily="34" charset="0"/>
              </a:rPr>
              <a:t>Articolazione in 4 </a:t>
            </a:r>
            <a:r>
              <a:rPr lang="it-IT" altLang="it-IT" sz="1200" dirty="0" err="1">
                <a:latin typeface="Tahoma" panose="020B0604030504040204" pitchFamily="34" charset="0"/>
                <a:ea typeface="Tahoma" panose="020B0604030504040204" pitchFamily="34" charset="0"/>
                <a:cs typeface="Tahoma" panose="020B0604030504040204" pitchFamily="34" charset="0"/>
              </a:rPr>
              <a:t>branch</a:t>
            </a:r>
            <a:r>
              <a:rPr lang="it-IT" altLang="it-IT" sz="1200" dirty="0">
                <a:latin typeface="Tahoma" panose="020B0604030504040204" pitchFamily="34" charset="0"/>
                <a:ea typeface="Tahoma" panose="020B0604030504040204" pitchFamily="34" charset="0"/>
                <a:cs typeface="Tahoma" panose="020B0604030504040204" pitchFamily="34" charset="0"/>
              </a:rPr>
              <a:t> per consentire presentazione da:</a:t>
            </a:r>
          </a:p>
          <a:p>
            <a:pPr marL="285750" lvl="3">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	avente titolo</a:t>
            </a:r>
          </a:p>
          <a:p>
            <a:pPr marL="285750" lvl="3">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  	rappresentante</a:t>
            </a:r>
          </a:p>
          <a:p>
            <a:pPr marL="285750" lvl="3">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  	delegato</a:t>
            </a:r>
          </a:p>
          <a:p>
            <a:pPr marL="285750" lvl="3">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 	delegato per la PA</a:t>
            </a:r>
          </a:p>
          <a:p>
            <a:pPr marL="0" lvl="3" indent="0">
              <a:buClr>
                <a:srgbClr val="FFFFFF"/>
              </a:buCl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0">
              <a:buClr>
                <a:srgbClr val="FFFFFF"/>
              </a:buCl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0">
              <a:buClr>
                <a:srgbClr val="FFFFFF"/>
              </a:buClr>
              <a:defRPr/>
            </a:pPr>
            <a:r>
              <a:rPr lang="it-IT" altLang="it-IT" sz="1200" dirty="0">
                <a:latin typeface="Tahoma" panose="020B0604030504040204" pitchFamily="34" charset="0"/>
                <a:ea typeface="Tahoma" panose="020B0604030504040204" pitchFamily="34" charset="0"/>
                <a:cs typeface="Tahoma" panose="020B0604030504040204" pitchFamily="34" charset="0"/>
              </a:rPr>
              <a:t>Compilazione dei dati nello </a:t>
            </a:r>
          </a:p>
          <a:p>
            <a:pPr marL="0" lvl="3" indent="0">
              <a:buClr>
                <a:srgbClr val="FFFFFF"/>
              </a:buClr>
              <a:defRPr/>
            </a:pPr>
            <a:r>
              <a:rPr lang="it-IT" altLang="it-IT" sz="1200" dirty="0">
                <a:latin typeface="Tahoma" panose="020B0604030504040204" pitchFamily="34" charset="0"/>
                <a:ea typeface="Tahoma" panose="020B0604030504040204" pitchFamily="34" charset="0"/>
                <a:cs typeface="Tahoma" panose="020B0604030504040204" pitchFamily="34" charset="0"/>
              </a:rPr>
              <a:t>step 1 Presentatore</a:t>
            </a:r>
          </a:p>
          <a:p>
            <a:pPr lvl="3">
              <a:buClr>
                <a:srgbClr val="FFFFFF"/>
              </a:buClr>
              <a:buFont typeface="Courier New" panose="02070309020205020404" pitchFamily="49" charset="0"/>
              <a:buChar char="o"/>
              <a:defRPr/>
            </a:pPr>
            <a:endParaRPr lang="it-IT" altLang="it-IT" dirty="0">
              <a:solidFill>
                <a:srgbClr val="FFFFFF"/>
              </a:solidFill>
            </a:endParaRPr>
          </a:p>
          <a:p>
            <a:pPr lvl="3">
              <a:buClr>
                <a:srgbClr val="FFFFFF"/>
              </a:buClr>
              <a:buFont typeface="Courier New" panose="02070309020205020404" pitchFamily="49" charset="0"/>
              <a:buChar char="o"/>
              <a:defRPr/>
            </a:pPr>
            <a:endParaRPr lang="it-IT" altLang="it-IT" dirty="0">
              <a:solidFill>
                <a:srgbClr val="FFFFFF"/>
              </a:solidFill>
            </a:endParaRPr>
          </a:p>
          <a:p>
            <a:pPr marL="0" lvl="3" indent="0">
              <a:buClr>
                <a:srgbClr val="FFFFFF"/>
              </a:buClr>
              <a:defRPr/>
            </a:pPr>
            <a:endParaRPr lang="it-IT" altLang="it-IT" dirty="0">
              <a:solidFill>
                <a:srgbClr val="FFFFFF"/>
              </a:solidFill>
            </a:endParaRPr>
          </a:p>
          <a:p>
            <a:pPr marL="0" lvl="3" indent="0">
              <a:buClr>
                <a:srgbClr val="FFFFFF"/>
              </a:buClr>
              <a:defRPr/>
            </a:pPr>
            <a:endParaRPr lang="it-IT" altLang="it-IT" dirty="0">
              <a:solidFill>
                <a:srgbClr val="FFFFFF"/>
              </a:solidFill>
            </a:endParaRPr>
          </a:p>
        </p:txBody>
      </p:sp>
      <p:grpSp>
        <p:nvGrpSpPr>
          <p:cNvPr id="32774" name="Gruppo 9">
            <a:extLst>
              <a:ext uri="{FF2B5EF4-FFF2-40B4-BE49-F238E27FC236}">
                <a16:creationId xmlns:a16="http://schemas.microsoft.com/office/drawing/2014/main" id="{DA4F5252-BF8B-310F-6052-AD3A38C32E0E}"/>
              </a:ext>
            </a:extLst>
          </p:cNvPr>
          <p:cNvGrpSpPr>
            <a:grpSpLocks/>
          </p:cNvGrpSpPr>
          <p:nvPr/>
        </p:nvGrpSpPr>
        <p:grpSpPr bwMode="auto">
          <a:xfrm>
            <a:off x="2971802" y="83315"/>
            <a:ext cx="6054725" cy="3897312"/>
            <a:chOff x="3144852" y="156959"/>
            <a:chExt cx="6054177" cy="3898969"/>
          </a:xfrm>
        </p:grpSpPr>
        <p:pic>
          <p:nvPicPr>
            <p:cNvPr id="32776" name="Immagine 6">
              <a:extLst>
                <a:ext uri="{FF2B5EF4-FFF2-40B4-BE49-F238E27FC236}">
                  <a16:creationId xmlns:a16="http://schemas.microsoft.com/office/drawing/2014/main" id="{0313C222-B431-EAA0-3DCF-D007E405A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52" y="156959"/>
              <a:ext cx="4981246" cy="280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magine 8">
              <a:extLst>
                <a:ext uri="{FF2B5EF4-FFF2-40B4-BE49-F238E27FC236}">
                  <a16:creationId xmlns:a16="http://schemas.microsoft.com/office/drawing/2014/main" id="{8EA738A7-65B2-472E-DBD7-345A7E165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027" y="1804802"/>
              <a:ext cx="4002002" cy="22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5" name="Immagine 14">
            <a:extLst>
              <a:ext uri="{FF2B5EF4-FFF2-40B4-BE49-F238E27FC236}">
                <a16:creationId xmlns:a16="http://schemas.microsoft.com/office/drawing/2014/main" id="{127375EE-C6D5-2CAD-1CA6-61F0CF6E5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777" y="3010310"/>
            <a:ext cx="3310260" cy="186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asellaDiTesto 10">
            <a:extLst>
              <a:ext uri="{FF2B5EF4-FFF2-40B4-BE49-F238E27FC236}">
                <a16:creationId xmlns:a16="http://schemas.microsoft.com/office/drawing/2014/main" id="{B75B52A6-C6A9-9EB8-1E05-2E32289A1794}"/>
              </a:ext>
            </a:extLst>
          </p:cNvPr>
          <p:cNvSpPr txBox="1">
            <a:spLocks noChangeArrowheads="1"/>
          </p:cNvSpPr>
          <p:nvPr/>
        </p:nvSpPr>
        <p:spPr bwMode="auto">
          <a:xfrm>
            <a:off x="-66675" y="2095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Creazione istanza: soggetti coinvolti </a:t>
            </a:r>
          </a:p>
          <a:p>
            <a:endParaRPr lang="it-IT" altLang="it-IT" sz="2400" b="1" dirty="0">
              <a:solidFill>
                <a:srgbClr val="C00000"/>
              </a:solidFill>
            </a:endParaRPr>
          </a:p>
        </p:txBody>
      </p:sp>
      <p:sp>
        <p:nvSpPr>
          <p:cNvPr id="33797" name="CasellaDiTesto 5">
            <a:extLst>
              <a:ext uri="{FF2B5EF4-FFF2-40B4-BE49-F238E27FC236}">
                <a16:creationId xmlns:a16="http://schemas.microsoft.com/office/drawing/2014/main" id="{272CB591-5FE4-EBC5-3CD9-CA83F2775545}"/>
              </a:ext>
            </a:extLst>
          </p:cNvPr>
          <p:cNvSpPr txBox="1">
            <a:spLocks noChangeArrowheads="1"/>
          </p:cNvSpPr>
          <p:nvPr/>
        </p:nvSpPr>
        <p:spPr bwMode="auto">
          <a:xfrm>
            <a:off x="96948" y="839362"/>
            <a:ext cx="29908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lvl="3" indent="0">
              <a:buClr>
                <a:srgbClr val="FFFFFF"/>
              </a:buClr>
            </a:pPr>
            <a:r>
              <a:rPr lang="it-IT" altLang="it-IT" sz="1200" dirty="0">
                <a:latin typeface="Tahoma" panose="020B0604030504040204" pitchFamily="34" charset="0"/>
                <a:ea typeface="Tahoma" panose="020B0604030504040204" pitchFamily="34" charset="0"/>
                <a:cs typeface="Tahoma" panose="020B0604030504040204" pitchFamily="34" charset="0"/>
              </a:rPr>
              <a:t>Step2-Soggetti coinvolti: Inserimento  dei soggetti secondo percorso guidato</a:t>
            </a:r>
          </a:p>
          <a:p>
            <a:pPr lvl="3">
              <a:buClr>
                <a:srgbClr val="FFFFFF"/>
              </a:buClr>
              <a:buFont typeface="Courier New" panose="02070309020205020404" pitchFamily="49" charset="0"/>
              <a:buChar char="o"/>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285750"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Selezione da rubrica o inserimento diretto</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285750"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Attribuzione dei ruoli</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285750"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gestione abilitazioni</a:t>
            </a: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p:txBody>
      </p:sp>
      <p:pic>
        <p:nvPicPr>
          <p:cNvPr id="33798" name="Immagine 17">
            <a:extLst>
              <a:ext uri="{FF2B5EF4-FFF2-40B4-BE49-F238E27FC236}">
                <a16:creationId xmlns:a16="http://schemas.microsoft.com/office/drawing/2014/main" id="{9BF50417-EAD8-3619-E907-D350F44C6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554038"/>
            <a:ext cx="38846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magine 2">
            <a:extLst>
              <a:ext uri="{FF2B5EF4-FFF2-40B4-BE49-F238E27FC236}">
                <a16:creationId xmlns:a16="http://schemas.microsoft.com/office/drawing/2014/main" id="{62F1AB0C-CAE0-815C-D765-E6E14ED04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2836863"/>
            <a:ext cx="4030663"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05E74737-6D8D-8839-07AA-AFDC010EC1C7}"/>
              </a:ext>
            </a:extLst>
          </p:cNvPr>
          <p:cNvSpPr txBox="1">
            <a:spLocks noChangeArrowheads="1"/>
          </p:cNvSpPr>
          <p:nvPr/>
        </p:nvSpPr>
        <p:spPr bwMode="auto">
          <a:xfrm>
            <a:off x="211138" y="212725"/>
            <a:ext cx="8720137" cy="342900"/>
          </a:xfrm>
          <a:prstGeom prst="rect">
            <a:avLst/>
          </a:prstGeom>
          <a:noFill/>
          <a:ln>
            <a:noFill/>
          </a:ln>
          <a:effectLst/>
        </p:spPr>
        <p:txBody>
          <a:bodyPr wrap="none" anchor="ctr"/>
          <a:lstStyle/>
          <a:p>
            <a:pPr defTabSz="336848" eaLnBrk="1" hangingPunct="1">
              <a:buClr>
                <a:srgbClr val="000000"/>
              </a:buClr>
              <a:buSzPct val="100000"/>
              <a:defRPr/>
            </a:pPr>
            <a:endParaRPr lang="it-IT" sz="1350">
              <a:solidFill>
                <a:srgbClr val="FFFFFF"/>
              </a:solidFill>
              <a:ea typeface="Microsoft YaHei"/>
              <a:cs typeface="Arial" panose="020B0604020202020204" pitchFamily="34" charset="0"/>
            </a:endParaRPr>
          </a:p>
        </p:txBody>
      </p:sp>
      <p:sp>
        <p:nvSpPr>
          <p:cNvPr id="18435" name="Text Box 2">
            <a:extLst>
              <a:ext uri="{FF2B5EF4-FFF2-40B4-BE49-F238E27FC236}">
                <a16:creationId xmlns:a16="http://schemas.microsoft.com/office/drawing/2014/main" id="{C6443EA2-6F35-43D9-0641-DC6A2C58F6A0}"/>
              </a:ext>
            </a:extLst>
          </p:cNvPr>
          <p:cNvSpPr txBox="1">
            <a:spLocks noChangeArrowheads="1"/>
          </p:cNvSpPr>
          <p:nvPr/>
        </p:nvSpPr>
        <p:spPr bwMode="auto">
          <a:xfrm>
            <a:off x="461963" y="684214"/>
            <a:ext cx="3067749" cy="377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2" tIns="33742" rIns="67482" bIns="33742"/>
          <a:lstStyle>
            <a:lvl1pPr marL="254000" indent="-254000" defTabSz="334963">
              <a:lnSpc>
                <a:spcPct val="90000"/>
              </a:lnSpc>
              <a:spcBef>
                <a:spcPts val="750"/>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2100">
                <a:solidFill>
                  <a:srgbClr val="000000"/>
                </a:solidFill>
                <a:latin typeface="Calibri" panose="020F0502020204030204" pitchFamily="34" charset="0"/>
                <a:ea typeface="Microsoft YaHei" panose="020B0503020204020204" pitchFamily="34" charset="-122"/>
              </a:defRPr>
            </a:lvl1pPr>
            <a:lvl2pPr marL="812800" indent="-255588"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2pPr>
            <a:lvl3pPr marL="8556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4pPr>
            <a:lvl5pPr marL="15414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5pPr>
            <a:lvl6pPr marL="19986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6pPr>
            <a:lvl7pPr marL="24558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7pPr>
            <a:lvl8pPr marL="29130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8pPr>
            <a:lvl9pPr marL="33702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9pPr>
          </a:lstStyle>
          <a:p>
            <a:pPr marL="171450" indent="-171450" defTabSz="309563">
              <a:lnSpc>
                <a:spcPct val="107000"/>
              </a:lnSpc>
              <a:spcBef>
                <a:spcPct val="20000"/>
              </a:spcBef>
              <a:spcAft>
                <a:spcPts val="800"/>
              </a:spcAft>
              <a:buClr>
                <a:srgbClr val="0294CE"/>
              </a:buClr>
              <a:buSzPct val="90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Il pannello Gestione abilitazioni può  essere utilizzato per attribuire abilitazioni a eventuali collaboratori o altri  professionisti  (che devono prima essersi accreditati al sistema) per la compilazione e/o consultazione dell’istanza</a:t>
            </a:r>
          </a:p>
          <a:p>
            <a:pPr marL="171450" indent="-171450" defTabSz="309563">
              <a:lnSpc>
                <a:spcPct val="107000"/>
              </a:lnSpc>
              <a:spcBef>
                <a:spcPct val="20000"/>
              </a:spcBef>
              <a:spcAft>
                <a:spcPts val="800"/>
              </a:spcAft>
              <a:buClr>
                <a:srgbClr val="0294CE"/>
              </a:buClr>
              <a:buSzPct val="90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Il pannello Gestione abilitazioni può essere attivato anche dalla apposita icona che compare nella lista istanze successive all’effettuazione di una ricerca</a:t>
            </a:r>
          </a:p>
          <a:p>
            <a:pPr marL="171450" indent="-171450" defTabSz="309563">
              <a:lnSpc>
                <a:spcPct val="107000"/>
              </a:lnSpc>
              <a:spcBef>
                <a:spcPct val="20000"/>
              </a:spcBef>
              <a:spcAft>
                <a:spcPts val="800"/>
              </a:spcAft>
              <a:buClr>
                <a:srgbClr val="0294CE"/>
              </a:buClr>
              <a:buSzPct val="90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La funzionalità è stata personalizzata per la denuncia sismica: all’inserimento dei soggetti con ruolo Collaudatore e Direttore Lavori strutture, il sistema effettua automaticamente l’abilitazione di tali soggetti alla creazione di istanze nel fascicolo cui appartiene l’istanza</a:t>
            </a:r>
          </a:p>
        </p:txBody>
      </p:sp>
      <p:pic>
        <p:nvPicPr>
          <p:cNvPr id="18437" name="Immagine 6" descr="Immagine che contiene testo, clipart&#10;&#10;Descrizione generata automaticamente">
            <a:extLst>
              <a:ext uri="{FF2B5EF4-FFF2-40B4-BE49-F238E27FC236}">
                <a16:creationId xmlns:a16="http://schemas.microsoft.com/office/drawing/2014/main" id="{405496F3-7158-8DC0-BD80-13600AB24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748213"/>
            <a:ext cx="809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3">
            <a:extLst>
              <a:ext uri="{FF2B5EF4-FFF2-40B4-BE49-F238E27FC236}">
                <a16:creationId xmlns:a16="http://schemas.microsoft.com/office/drawing/2014/main" id="{10D17EA6-BF31-CE7A-0BA9-22BA4C773EB8}"/>
              </a:ext>
            </a:extLst>
          </p:cNvPr>
          <p:cNvSpPr txBox="1">
            <a:spLocks noChangeArrowheads="1"/>
          </p:cNvSpPr>
          <p:nvPr/>
        </p:nvSpPr>
        <p:spPr bwMode="auto">
          <a:xfrm>
            <a:off x="603250" y="195263"/>
            <a:ext cx="7935913"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Gestione collaborativa</a:t>
            </a:r>
          </a:p>
        </p:txBody>
      </p:sp>
      <p:pic>
        <p:nvPicPr>
          <p:cNvPr id="2" name="Immagine 8">
            <a:extLst>
              <a:ext uri="{FF2B5EF4-FFF2-40B4-BE49-F238E27FC236}">
                <a16:creationId xmlns:a16="http://schemas.microsoft.com/office/drawing/2014/main" id="{CC751D44-8A5A-E1BF-4A5C-8914F5B6E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537" y="266700"/>
            <a:ext cx="4286019" cy="241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1">
            <a:extLst>
              <a:ext uri="{FF2B5EF4-FFF2-40B4-BE49-F238E27FC236}">
                <a16:creationId xmlns:a16="http://schemas.microsoft.com/office/drawing/2014/main" id="{B67A5C1C-2225-8D6F-F948-CB4FF5488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987" y="2387600"/>
            <a:ext cx="3372417" cy="189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34A70C2-9782-2DDF-FEBB-93897777F28A}"/>
              </a:ext>
            </a:extLst>
          </p:cNvPr>
          <p:cNvSpPr txBox="1"/>
          <p:nvPr/>
        </p:nvSpPr>
        <p:spPr>
          <a:xfrm>
            <a:off x="1587379" y="4736067"/>
            <a:ext cx="6878501" cy="272190"/>
          </a:xfrm>
          <a:prstGeom prst="rect">
            <a:avLst/>
          </a:prstGeom>
          <a:noFill/>
        </p:spPr>
        <p:txBody>
          <a:bodyPr wrap="square">
            <a:spAutoFit/>
          </a:bodyPr>
          <a:lstStyle/>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Occorre che i soggetti siano accreditati al sistema per poter operare nel fascicolo</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6B1FBB78-7664-7FD8-3BCD-C5971C5C72C1}"/>
              </a:ext>
            </a:extLst>
          </p:cNvPr>
          <p:cNvSpPr txBox="1">
            <a:spLocks noChangeArrowheads="1"/>
          </p:cNvSpPr>
          <p:nvPr/>
        </p:nvSpPr>
        <p:spPr bwMode="auto">
          <a:xfrm>
            <a:off x="211138" y="212725"/>
            <a:ext cx="8720137" cy="342900"/>
          </a:xfrm>
          <a:prstGeom prst="rect">
            <a:avLst/>
          </a:prstGeom>
          <a:noFill/>
          <a:ln>
            <a:noFill/>
          </a:ln>
          <a:effectLst/>
        </p:spPr>
        <p:txBody>
          <a:bodyPr wrap="none" anchor="ctr"/>
          <a:lstStyle/>
          <a:p>
            <a:pPr defTabSz="336848" eaLnBrk="1" hangingPunct="1">
              <a:buClr>
                <a:srgbClr val="000000"/>
              </a:buClr>
              <a:buSzPct val="100000"/>
              <a:defRPr/>
            </a:pPr>
            <a:endParaRPr lang="it-IT" sz="1350">
              <a:solidFill>
                <a:srgbClr val="FFFFFF"/>
              </a:solidFill>
              <a:ea typeface="Microsoft YaHei"/>
              <a:cs typeface="Arial" panose="020B0604020202020204" pitchFamily="34" charset="0"/>
            </a:endParaRPr>
          </a:p>
        </p:txBody>
      </p:sp>
      <p:sp>
        <p:nvSpPr>
          <p:cNvPr id="16387" name="Text Box 2">
            <a:extLst>
              <a:ext uri="{FF2B5EF4-FFF2-40B4-BE49-F238E27FC236}">
                <a16:creationId xmlns:a16="http://schemas.microsoft.com/office/drawing/2014/main" id="{F9CB9B9A-C30A-23BD-28FE-7E14815168BD}"/>
              </a:ext>
            </a:extLst>
          </p:cNvPr>
          <p:cNvSpPr txBox="1">
            <a:spLocks noChangeArrowheads="1"/>
          </p:cNvSpPr>
          <p:nvPr/>
        </p:nvSpPr>
        <p:spPr bwMode="auto">
          <a:xfrm>
            <a:off x="448467" y="855407"/>
            <a:ext cx="3055667" cy="2706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2" tIns="33742" rIns="67482" bIns="33742"/>
          <a:lstStyle>
            <a:lvl1pPr marL="254000" indent="-254000" defTabSz="334963">
              <a:lnSpc>
                <a:spcPct val="90000"/>
              </a:lnSpc>
              <a:spcBef>
                <a:spcPts val="750"/>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2100">
                <a:solidFill>
                  <a:srgbClr val="000000"/>
                </a:solidFill>
                <a:latin typeface="Calibri" panose="020F0502020204030204" pitchFamily="34" charset="0"/>
                <a:ea typeface="Microsoft YaHei" panose="020B0503020204020204" pitchFamily="34" charset="-122"/>
              </a:defRPr>
            </a:lvl1pPr>
            <a:lvl2pPr marL="812800" indent="-255588"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2pPr>
            <a:lvl3pPr marL="8556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4pPr>
            <a:lvl5pPr marL="15414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5pPr>
            <a:lvl6pPr marL="19986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6pPr>
            <a:lvl7pPr marL="24558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7pPr>
            <a:lvl8pPr marL="29130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8pPr>
            <a:lvl9pPr marL="33702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9pPr>
          </a:lstStyle>
          <a:p>
            <a:pPr marL="171450" indent="-171450" defTabSz="309563">
              <a:lnSpc>
                <a:spcPct val="107000"/>
              </a:lnSpc>
              <a:spcBef>
                <a:spcPct val="20000"/>
              </a:spcBef>
              <a:spcAft>
                <a:spcPts val="800"/>
              </a:spcAft>
              <a:buClr>
                <a:srgbClr val="0294CE"/>
              </a:buClr>
              <a:buSzPct val="97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La compilazione dell’istanza segue un percorso a step evidenziato nella parte superiore del video</a:t>
            </a:r>
          </a:p>
          <a:p>
            <a:pPr marL="171450" indent="-171450" defTabSz="309563">
              <a:lnSpc>
                <a:spcPct val="107000"/>
              </a:lnSpc>
              <a:spcBef>
                <a:spcPct val="20000"/>
              </a:spcBef>
              <a:spcAft>
                <a:spcPts val="800"/>
              </a:spcAft>
              <a:buClr>
                <a:srgbClr val="0294CE"/>
              </a:buClr>
              <a:buSzPct val="97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Per passare allo step successivo occorre completare la compilazione dello step corrente: solo a compilazione completata compare il tasto verde «Avanti» che immette nello step successivo. A step compilato compare anche la spunta verde a fianco del nome step</a:t>
            </a:r>
          </a:p>
          <a:p>
            <a:pPr marL="171450" indent="-171450" defTabSz="309563">
              <a:lnSpc>
                <a:spcPct val="107000"/>
              </a:lnSpc>
              <a:spcBef>
                <a:spcPct val="20000"/>
              </a:spcBef>
              <a:spcAft>
                <a:spcPts val="800"/>
              </a:spcAft>
              <a:buClr>
                <a:srgbClr val="0294CE"/>
              </a:buClr>
              <a:buSzPct val="97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Solo lo step Allegati può essere compilato in qualsiasi momento </a:t>
            </a:r>
            <a:endParaRPr lang="it-IT" altLang="it-IT" dirty="0">
              <a:solidFill>
                <a:srgbClr val="FFFFFF"/>
              </a:solidFill>
              <a:cs typeface="Arial" panose="020B0604020202020204" pitchFamily="34" charset="0"/>
            </a:endParaRPr>
          </a:p>
        </p:txBody>
      </p:sp>
      <p:pic>
        <p:nvPicPr>
          <p:cNvPr id="16389" name="Immagine 6" descr="Immagine che contiene testo, clipart&#10;&#10;Descrizione generata automaticamente">
            <a:extLst>
              <a:ext uri="{FF2B5EF4-FFF2-40B4-BE49-F238E27FC236}">
                <a16:creationId xmlns:a16="http://schemas.microsoft.com/office/drawing/2014/main" id="{9D8C3FE9-9F0C-5793-6479-92E0E52A1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748213"/>
            <a:ext cx="809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3">
            <a:extLst>
              <a:ext uri="{FF2B5EF4-FFF2-40B4-BE49-F238E27FC236}">
                <a16:creationId xmlns:a16="http://schemas.microsoft.com/office/drawing/2014/main" id="{64A19AC2-2AEC-DE6B-D0C0-CF9A183AB375}"/>
              </a:ext>
            </a:extLst>
          </p:cNvPr>
          <p:cNvSpPr txBox="1">
            <a:spLocks noChangeArrowheads="1"/>
          </p:cNvSpPr>
          <p:nvPr/>
        </p:nvSpPr>
        <p:spPr bwMode="auto">
          <a:xfrm>
            <a:off x="746124" y="144462"/>
            <a:ext cx="79359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Gli step di compilazione</a:t>
            </a:r>
          </a:p>
        </p:txBody>
      </p:sp>
      <p:grpSp>
        <p:nvGrpSpPr>
          <p:cNvPr id="5" name="Gruppo 4">
            <a:extLst>
              <a:ext uri="{FF2B5EF4-FFF2-40B4-BE49-F238E27FC236}">
                <a16:creationId xmlns:a16="http://schemas.microsoft.com/office/drawing/2014/main" id="{DA34C0E5-8B66-4203-A251-F97091A58CB0}"/>
              </a:ext>
            </a:extLst>
          </p:cNvPr>
          <p:cNvGrpSpPr/>
          <p:nvPr/>
        </p:nvGrpSpPr>
        <p:grpSpPr>
          <a:xfrm>
            <a:off x="3439721" y="682625"/>
            <a:ext cx="5255812" cy="2481586"/>
            <a:chOff x="3369224" y="728406"/>
            <a:chExt cx="5255812" cy="2481586"/>
          </a:xfrm>
        </p:grpSpPr>
        <p:pic>
          <p:nvPicPr>
            <p:cNvPr id="3" name="Immagine 2">
              <a:extLst>
                <a:ext uri="{FF2B5EF4-FFF2-40B4-BE49-F238E27FC236}">
                  <a16:creationId xmlns:a16="http://schemas.microsoft.com/office/drawing/2014/main" id="{34F12B13-4851-03E4-B63D-495505B85CA8}"/>
                </a:ext>
              </a:extLst>
            </p:cNvPr>
            <p:cNvPicPr>
              <a:picLocks noChangeAspect="1"/>
            </p:cNvPicPr>
            <p:nvPr/>
          </p:nvPicPr>
          <p:blipFill>
            <a:blip r:embed="rId4"/>
            <a:stretch>
              <a:fillRect/>
            </a:stretch>
          </p:blipFill>
          <p:spPr>
            <a:xfrm>
              <a:off x="3369224" y="728406"/>
              <a:ext cx="5255812" cy="2481586"/>
            </a:xfrm>
            <a:prstGeom prst="rect">
              <a:avLst/>
            </a:prstGeom>
          </p:spPr>
        </p:pic>
        <p:sp>
          <p:nvSpPr>
            <p:cNvPr id="4" name="Rettangolo 3">
              <a:extLst>
                <a:ext uri="{FF2B5EF4-FFF2-40B4-BE49-F238E27FC236}">
                  <a16:creationId xmlns:a16="http://schemas.microsoft.com/office/drawing/2014/main" id="{4A185E6C-7C86-C469-877A-CADFC893DC6D}"/>
                </a:ext>
              </a:extLst>
            </p:cNvPr>
            <p:cNvSpPr/>
            <p:nvPr/>
          </p:nvSpPr>
          <p:spPr>
            <a:xfrm>
              <a:off x="4917298" y="786512"/>
              <a:ext cx="294143" cy="1150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7" name="CasellaDiTesto 6">
            <a:extLst>
              <a:ext uri="{FF2B5EF4-FFF2-40B4-BE49-F238E27FC236}">
                <a16:creationId xmlns:a16="http://schemas.microsoft.com/office/drawing/2014/main" id="{AE63C953-4978-7941-3E73-6E375208FB7D}"/>
              </a:ext>
            </a:extLst>
          </p:cNvPr>
          <p:cNvSpPr txBox="1"/>
          <p:nvPr/>
        </p:nvSpPr>
        <p:spPr>
          <a:xfrm>
            <a:off x="425657" y="3793448"/>
            <a:ext cx="7985754" cy="667427"/>
          </a:xfrm>
          <a:prstGeom prst="rect">
            <a:avLst/>
          </a:prstGeom>
          <a:noFill/>
        </p:spPr>
        <p:txBody>
          <a:bodyPr wrap="square">
            <a:spAutoFit/>
          </a:bodyPr>
          <a:lstStyle/>
          <a:p>
            <a:pPr marL="171450" indent="-171450" defTabSz="309563">
              <a:lnSpc>
                <a:spcPct val="107000"/>
              </a:lnSpc>
              <a:spcBef>
                <a:spcPct val="20000"/>
              </a:spcBef>
              <a:spcAft>
                <a:spcPts val="800"/>
              </a:spcAft>
              <a:buClr>
                <a:srgbClr val="0294CE"/>
              </a:buClr>
              <a:buSzPct val="96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All’interno dello stesso step è possibile compilare i singoli quadri che compongono lo step con l’ordine che si vuole; se si salva quanto inserito nel singolo quadro compare una spunta a fianco del nome del quadro che segnala che è già stato compilato</a:t>
            </a:r>
          </a:p>
        </p:txBody>
      </p:sp>
      <p:sp>
        <p:nvSpPr>
          <p:cNvPr id="8" name="Ovale 7">
            <a:extLst>
              <a:ext uri="{FF2B5EF4-FFF2-40B4-BE49-F238E27FC236}">
                <a16:creationId xmlns:a16="http://schemas.microsoft.com/office/drawing/2014/main" id="{2DBEB34E-069F-58E2-F07A-F482593D0A42}"/>
              </a:ext>
            </a:extLst>
          </p:cNvPr>
          <p:cNvSpPr/>
          <p:nvPr/>
        </p:nvSpPr>
        <p:spPr>
          <a:xfrm>
            <a:off x="4265069" y="2647284"/>
            <a:ext cx="306931" cy="1790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4289CC71-BA26-0CC9-49DA-70793158EDD1}"/>
              </a:ext>
            </a:extLst>
          </p:cNvPr>
          <p:cNvSpPr/>
          <p:nvPr/>
        </p:nvSpPr>
        <p:spPr>
          <a:xfrm>
            <a:off x="8196562" y="2978727"/>
            <a:ext cx="429491" cy="1790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E325407B-0FB2-FEAB-979D-0F361C27CDE6}"/>
              </a:ext>
            </a:extLst>
          </p:cNvPr>
          <p:cNvSpPr/>
          <p:nvPr/>
        </p:nvSpPr>
        <p:spPr>
          <a:xfrm>
            <a:off x="4287878" y="1581827"/>
            <a:ext cx="4394159" cy="2661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CasellaDiTesto 10">
            <a:extLst>
              <a:ext uri="{FF2B5EF4-FFF2-40B4-BE49-F238E27FC236}">
                <a16:creationId xmlns:a16="http://schemas.microsoft.com/office/drawing/2014/main" id="{34DFCFE0-0F78-6104-4677-9E5D3BB496D5}"/>
              </a:ext>
            </a:extLst>
          </p:cNvPr>
          <p:cNvSpPr txBox="1">
            <a:spLocks noChangeArrowheads="1"/>
          </p:cNvSpPr>
          <p:nvPr/>
        </p:nvSpPr>
        <p:spPr bwMode="auto">
          <a:xfrm>
            <a:off x="-66675" y="2095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Allegati</a:t>
            </a:r>
          </a:p>
          <a:p>
            <a:endParaRPr lang="it-IT" altLang="it-IT" sz="2400" b="1" dirty="0">
              <a:solidFill>
                <a:srgbClr val="C00000"/>
              </a:solidFill>
            </a:endParaRPr>
          </a:p>
        </p:txBody>
      </p:sp>
      <p:sp>
        <p:nvSpPr>
          <p:cNvPr id="35845" name="CasellaDiTesto 5">
            <a:extLst>
              <a:ext uri="{FF2B5EF4-FFF2-40B4-BE49-F238E27FC236}">
                <a16:creationId xmlns:a16="http://schemas.microsoft.com/office/drawing/2014/main" id="{C9700728-7C00-F81A-A8CC-2585F79B4389}"/>
              </a:ext>
            </a:extLst>
          </p:cNvPr>
          <p:cNvSpPr txBox="1">
            <a:spLocks noChangeArrowheads="1"/>
          </p:cNvSpPr>
          <p:nvPr/>
        </p:nvSpPr>
        <p:spPr bwMode="auto">
          <a:xfrm>
            <a:off x="114300" y="1082675"/>
            <a:ext cx="2990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quadro sempre compilabile</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controllo allegati obbligatori</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evidenza degli allegati già caricati per tipologia</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gestione allegati facoltativi ricorrenti</a:t>
            </a: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p:txBody>
      </p:sp>
      <p:pic>
        <p:nvPicPr>
          <p:cNvPr id="35846" name="Immagine 18">
            <a:extLst>
              <a:ext uri="{FF2B5EF4-FFF2-40B4-BE49-F238E27FC236}">
                <a16:creationId xmlns:a16="http://schemas.microsoft.com/office/drawing/2014/main" id="{6F46A6E7-3F95-A7CA-6D82-FF53B3CA1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971550"/>
            <a:ext cx="5691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Particolarità della DS</a:t>
            </a:r>
          </a:p>
        </p:txBody>
      </p:sp>
      <p:sp>
        <p:nvSpPr>
          <p:cNvPr id="2" name="Segnaposto contenuto 7">
            <a:extLst>
              <a:ext uri="{FF2B5EF4-FFF2-40B4-BE49-F238E27FC236}">
                <a16:creationId xmlns:a16="http://schemas.microsoft.com/office/drawing/2014/main" id="{83EC457B-D3BA-F5B2-94D1-C340AA7F7C2F}"/>
              </a:ext>
            </a:extLst>
          </p:cNvPr>
          <p:cNvSpPr>
            <a:spLocks noGrp="1"/>
          </p:cNvSpPr>
          <p:nvPr>
            <p:ph sz="quarter" idx="11"/>
          </p:nvPr>
        </p:nvSpPr>
        <p:spPr>
          <a:xfrm>
            <a:off x="406255" y="827419"/>
            <a:ext cx="7267032" cy="3974779"/>
          </a:xfrm>
        </p:spPr>
        <p:txBody>
          <a:bodyPr/>
          <a:lstStyle/>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Abilitazione automatica di collaudatore e direttore strutture a creare istanze nel fascicolo</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Procura speciale (solo per DS con procuratore)</a:t>
            </a:r>
            <a:endParaRPr lang="it-IT" kern="0" dirty="0">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Liberatoria (per DS senza Procura Speciale e adempimenti successivi in caso variazione soggetti)</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Modelli da allegare per accettare anche firma olografa (nomina collaudatore e comunicazione costruttore)</a:t>
            </a:r>
          </a:p>
          <a:p>
            <a:pPr marL="171450" indent="-171450">
              <a:lnSpc>
                <a:spcPct val="107000"/>
              </a:lnSpc>
              <a:spcAft>
                <a:spcPts val="800"/>
              </a:spcAft>
              <a:buSzPct val="95000"/>
              <a:buFont typeface="Tahoma" panose="020B0604030504040204" pitchFamily="34" charset="0"/>
              <a:buChar char="•"/>
              <a:tabLst>
                <a:tab pos="457200" algn="l"/>
              </a:tabLst>
            </a:pPr>
            <a:r>
              <a:rPr lang="it-IT" sz="1200" kern="0" dirty="0" err="1">
                <a:effectLst/>
                <a:latin typeface="Tahoma" panose="020B0604030504040204" pitchFamily="34" charset="0"/>
                <a:ea typeface="Tahoma" panose="020B0604030504040204" pitchFamily="34" charset="0"/>
                <a:cs typeface="Tahoma" panose="020B0604030504040204" pitchFamily="34" charset="0"/>
              </a:rPr>
              <a:t>Georiferimento</a:t>
            </a:r>
            <a:r>
              <a:rPr lang="it-IT" sz="1200" kern="0" dirty="0">
                <a:effectLst/>
                <a:latin typeface="Tahoma" panose="020B0604030504040204" pitchFamily="34" charset="0"/>
                <a:ea typeface="Tahoma" panose="020B0604030504040204" pitchFamily="34" charset="0"/>
                <a:cs typeface="Tahoma" panose="020B0604030504040204" pitchFamily="34" charset="0"/>
              </a:rPr>
              <a:t> (coordinate del punto selezionato)</a:t>
            </a:r>
          </a:p>
          <a:p>
            <a:pPr lvl="0">
              <a:lnSpc>
                <a:spcPct val="107000"/>
              </a:lnSpc>
              <a:spcAft>
                <a:spcPts val="800"/>
              </a:spcAft>
              <a:buSzPct val="95000"/>
              <a:tabLst>
                <a:tab pos="457200" algn="l"/>
              </a:tabLst>
            </a:pP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ct val="95000"/>
              <a:buFont typeface="Tahoma" panose="020B0604030504040204" pitchFamily="34" charset="0"/>
              <a:buChar char="•"/>
              <a:tabLst>
                <a:tab pos="457200" algn="l"/>
              </a:tabLst>
            </a:pP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ct val="95000"/>
              <a:buFont typeface="Tahoma" panose="020B0604030504040204" pitchFamily="34" charset="0"/>
              <a:buChar char="•"/>
              <a:tabLst>
                <a:tab pos="457200" algn="l"/>
              </a:tabLst>
            </a:pP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61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9FB77907-6BD7-86A1-63B6-EFC6BEB18FDB}"/>
              </a:ext>
            </a:extLst>
          </p:cNvPr>
          <p:cNvSpPr txBox="1">
            <a:spLocks noChangeArrowheads="1"/>
          </p:cNvSpPr>
          <p:nvPr/>
        </p:nvSpPr>
        <p:spPr bwMode="auto">
          <a:xfrm>
            <a:off x="211138" y="195263"/>
            <a:ext cx="8720137" cy="342900"/>
          </a:xfrm>
          <a:prstGeom prst="rect">
            <a:avLst/>
          </a:prstGeom>
          <a:noFill/>
          <a:ln>
            <a:noFill/>
          </a:ln>
          <a:effectLst/>
        </p:spPr>
        <p:txBody>
          <a:bodyPr wrap="none" anchor="ctr"/>
          <a:lstStyle/>
          <a:p>
            <a:pPr defTabSz="336848" eaLnBrk="1" hangingPunct="1">
              <a:buClr>
                <a:srgbClr val="000000"/>
              </a:buClr>
              <a:buSzPct val="100000"/>
              <a:defRPr/>
            </a:pPr>
            <a:endParaRPr lang="it-IT" sz="1350">
              <a:solidFill>
                <a:srgbClr val="FFFFFF"/>
              </a:solidFill>
              <a:ea typeface="Microsoft YaHei"/>
              <a:cs typeface="Arial" panose="020B0604020202020204" pitchFamily="34" charset="0"/>
            </a:endParaRPr>
          </a:p>
        </p:txBody>
      </p:sp>
      <p:sp>
        <p:nvSpPr>
          <p:cNvPr id="22531" name="Text Box 2">
            <a:extLst>
              <a:ext uri="{FF2B5EF4-FFF2-40B4-BE49-F238E27FC236}">
                <a16:creationId xmlns:a16="http://schemas.microsoft.com/office/drawing/2014/main" id="{E5EF39D5-3D3E-878A-FD89-99945A5A5890}"/>
              </a:ext>
            </a:extLst>
          </p:cNvPr>
          <p:cNvSpPr txBox="1">
            <a:spLocks noChangeArrowheads="1"/>
          </p:cNvSpPr>
          <p:nvPr/>
        </p:nvSpPr>
        <p:spPr bwMode="auto">
          <a:xfrm>
            <a:off x="100707" y="809203"/>
            <a:ext cx="3787092" cy="3142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2" tIns="33742" rIns="67482" bIns="33742"/>
          <a:lstStyle>
            <a:lvl1pPr marL="254000" indent="-254000" defTabSz="334963">
              <a:lnSpc>
                <a:spcPct val="90000"/>
              </a:lnSpc>
              <a:spcBef>
                <a:spcPts val="750"/>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2100">
                <a:solidFill>
                  <a:srgbClr val="000000"/>
                </a:solidFill>
                <a:latin typeface="Calibri" panose="020F0502020204030204" pitchFamily="34" charset="0"/>
                <a:ea typeface="Microsoft YaHei" panose="020B0503020204020204" pitchFamily="34" charset="-122"/>
              </a:defRPr>
            </a:lvl1pPr>
            <a:lvl2pPr marL="811213" indent="-254000"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2pPr>
            <a:lvl3pPr marL="8556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4pPr>
            <a:lvl5pPr marL="15414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5pPr>
            <a:lvl6pPr marL="19986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6pPr>
            <a:lvl7pPr marL="24558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7pPr>
            <a:lvl8pPr marL="29130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8pPr>
            <a:lvl9pPr marL="33702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9pPr>
          </a:lstStyle>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Proseguire la compilazione degli step successivi, caricare gli allegati richiesti,  fino ad arrivare allo step  Presenta istanza</a:t>
            </a:r>
          </a:p>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Nello  step Presenta istanza  è necessario:</a:t>
            </a:r>
          </a:p>
          <a:p>
            <a:pPr marL="171450" lvl="1"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scaricare il pdf per la visualizzazione di quanto compilato</a:t>
            </a:r>
          </a:p>
          <a:p>
            <a:pPr marL="171450" lvl="1"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eseguire il consolidamento attraverso il tasto «Consolida istanza» che porta l’istanza in stato verificata</a:t>
            </a:r>
          </a:p>
          <a:p>
            <a:pPr marL="171450" lvl="1"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firmare il pdf scaricato</a:t>
            </a:r>
          </a:p>
          <a:p>
            <a:pPr marL="171450" lvl="1"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allegare il pdf dell’istanza firmato</a:t>
            </a:r>
          </a:p>
          <a:p>
            <a:pPr lvl="1" eaLnBrk="1" hangingPunct="1">
              <a:lnSpc>
                <a:spcPct val="107000"/>
              </a:lnSpc>
              <a:spcBef>
                <a:spcPct val="0"/>
              </a:spcBef>
              <a:buClr>
                <a:srgbClr val="FFFFFF"/>
              </a:buClr>
              <a:buFont typeface="Courier New" panose="02070309020205020404" pitchFamily="49" charset="0"/>
              <a:buChar char="o"/>
            </a:pPr>
            <a:endParaRPr lang="it-IT" altLang="it-IT" sz="2000" dirty="0">
              <a:solidFill>
                <a:srgbClr val="FF0000"/>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rgbClr val="FF0000"/>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rgbClr val="FFFFFF"/>
              </a:solidFill>
              <a:cs typeface="Arial" panose="020B0604020202020204" pitchFamily="34" charset="0"/>
            </a:endParaRPr>
          </a:p>
        </p:txBody>
      </p:sp>
      <p:pic>
        <p:nvPicPr>
          <p:cNvPr id="22533" name="Immagine 6" descr="Immagine che contiene testo, clipart&#10;&#10;Descrizione generata automaticamente">
            <a:extLst>
              <a:ext uri="{FF2B5EF4-FFF2-40B4-BE49-F238E27FC236}">
                <a16:creationId xmlns:a16="http://schemas.microsoft.com/office/drawing/2014/main" id="{F176802A-008C-1C16-AE71-47F5B3FB4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748213"/>
            <a:ext cx="809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3">
            <a:extLst>
              <a:ext uri="{FF2B5EF4-FFF2-40B4-BE49-F238E27FC236}">
                <a16:creationId xmlns:a16="http://schemas.microsoft.com/office/drawing/2014/main" id="{4A7B880E-4C23-7FFE-41EC-01CDB2F7AC1B}"/>
              </a:ext>
            </a:extLst>
          </p:cNvPr>
          <p:cNvSpPr txBox="1">
            <a:spLocks noChangeArrowheads="1"/>
          </p:cNvSpPr>
          <p:nvPr/>
        </p:nvSpPr>
        <p:spPr bwMode="auto">
          <a:xfrm>
            <a:off x="603250" y="195263"/>
            <a:ext cx="7935913"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Deposito istanza</a:t>
            </a:r>
          </a:p>
        </p:txBody>
      </p:sp>
      <p:pic>
        <p:nvPicPr>
          <p:cNvPr id="2" name="Immagine 6">
            <a:extLst>
              <a:ext uri="{FF2B5EF4-FFF2-40B4-BE49-F238E27FC236}">
                <a16:creationId xmlns:a16="http://schemas.microsoft.com/office/drawing/2014/main" id="{34A04D91-7073-4EA3-F3B8-ED7565400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522" y="832979"/>
            <a:ext cx="4849891" cy="272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FE7B009D-3001-B52A-91C5-B46E07032ADF}"/>
              </a:ext>
            </a:extLst>
          </p:cNvPr>
          <p:cNvSpPr txBox="1"/>
          <p:nvPr/>
        </p:nvSpPr>
        <p:spPr>
          <a:xfrm>
            <a:off x="211138" y="3832012"/>
            <a:ext cx="8599970" cy="1004570"/>
          </a:xfrm>
          <a:prstGeom prst="rect">
            <a:avLst/>
          </a:prstGeom>
          <a:noFill/>
        </p:spPr>
        <p:txBody>
          <a:bodyPr wrap="square">
            <a:spAutoFit/>
          </a:bodyPr>
          <a:lstStyle/>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Una volta allegata l’istanza firmata compare il tasto «deposita» che permette di depositare presso lo sportello ricevente l’istanza firmata</a:t>
            </a:r>
          </a:p>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Per modificare la compilazione dell’istanza dopo averla consolidata occorre selezionare l’icona «sblocca istanza» che compare nella lista istanze successiva all’effettuazione di una ricerca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asellaDiTesto 10">
            <a:extLst>
              <a:ext uri="{FF2B5EF4-FFF2-40B4-BE49-F238E27FC236}">
                <a16:creationId xmlns:a16="http://schemas.microsoft.com/office/drawing/2014/main" id="{581E3B5C-4A50-BA81-DD06-556E33C64E6C}"/>
              </a:ext>
            </a:extLst>
          </p:cNvPr>
          <p:cNvSpPr txBox="1">
            <a:spLocks noChangeArrowheads="1"/>
          </p:cNvSpPr>
          <p:nvPr/>
        </p:nvSpPr>
        <p:spPr bwMode="auto">
          <a:xfrm>
            <a:off x="-66675" y="952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Notifiche</a:t>
            </a:r>
          </a:p>
        </p:txBody>
      </p:sp>
      <p:sp>
        <p:nvSpPr>
          <p:cNvPr id="40965" name="CasellaDiTesto 5">
            <a:extLst>
              <a:ext uri="{FF2B5EF4-FFF2-40B4-BE49-F238E27FC236}">
                <a16:creationId xmlns:a16="http://schemas.microsoft.com/office/drawing/2014/main" id="{303D72AD-7C93-7603-5D73-4142272BFE13}"/>
              </a:ext>
            </a:extLst>
          </p:cNvPr>
          <p:cNvSpPr txBox="1">
            <a:spLocks noChangeArrowheads="1"/>
          </p:cNvSpPr>
          <p:nvPr/>
        </p:nvSpPr>
        <p:spPr bwMode="auto">
          <a:xfrm>
            <a:off x="195352" y="963579"/>
            <a:ext cx="23304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171450" lvl="3" indent="-171450">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Sezione specifica per la ricerca e consultazione delle Notifiche ricevute</a:t>
            </a:r>
          </a:p>
          <a:p>
            <a:pPr marL="171450" lvl="3" indent="-171450">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171450" lvl="3" indent="-171450">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Consultazione del dettaglio notifica e dell’istanza</a:t>
            </a:r>
          </a:p>
          <a:p>
            <a:pPr marL="171450" lvl="3" indent="-171450">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171450" lvl="3" indent="-171450">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Consultazione dell’eventuale documento allegato alla Notifica </a:t>
            </a:r>
          </a:p>
          <a:p>
            <a:pPr marL="0" lvl="3" indent="0">
              <a:buClr>
                <a:srgbClr val="FFFFFF"/>
              </a:buCl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0">
              <a:buClr>
                <a:srgbClr val="FFFFFF"/>
              </a:buClr>
            </a:pPr>
            <a:endParaRPr lang="it-IT" altLang="it-IT" sz="1200" dirty="0">
              <a:latin typeface="Tahoma" panose="020B0604030504040204" pitchFamily="34" charset="0"/>
              <a:ea typeface="Tahoma" panose="020B0604030504040204" pitchFamily="34" charset="0"/>
              <a:cs typeface="Tahoma" panose="020B0604030504040204" pitchFamily="34" charset="0"/>
            </a:endParaRPr>
          </a:p>
        </p:txBody>
      </p:sp>
      <p:pic>
        <p:nvPicPr>
          <p:cNvPr id="3" name="Immagine 2" descr="Immagine che contiene testo, schermata, software, Pagina Web">
            <a:extLst>
              <a:ext uri="{FF2B5EF4-FFF2-40B4-BE49-F238E27FC236}">
                <a16:creationId xmlns:a16="http://schemas.microsoft.com/office/drawing/2014/main" id="{B9DB98F2-A03D-90B8-ABDD-AB081E7DD9D2}"/>
              </a:ext>
            </a:extLst>
          </p:cNvPr>
          <p:cNvPicPr>
            <a:picLocks noChangeAspect="1"/>
          </p:cNvPicPr>
          <p:nvPr/>
        </p:nvPicPr>
        <p:blipFill>
          <a:blip r:embed="rId2"/>
          <a:stretch>
            <a:fillRect/>
          </a:stretch>
        </p:blipFill>
        <p:spPr>
          <a:xfrm>
            <a:off x="2922243" y="684201"/>
            <a:ext cx="5472296" cy="2743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asellaDiTesto 10">
            <a:extLst>
              <a:ext uri="{FF2B5EF4-FFF2-40B4-BE49-F238E27FC236}">
                <a16:creationId xmlns:a16="http://schemas.microsoft.com/office/drawing/2014/main" id="{BEFFB2F0-698E-DCCB-B202-037AB73CA4C5}"/>
              </a:ext>
            </a:extLst>
          </p:cNvPr>
          <p:cNvSpPr txBox="1">
            <a:spLocks noChangeArrowheads="1"/>
          </p:cNvSpPr>
          <p:nvPr/>
        </p:nvSpPr>
        <p:spPr bwMode="auto">
          <a:xfrm>
            <a:off x="-66675" y="87313"/>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Adempimenti successivi</a:t>
            </a:r>
          </a:p>
        </p:txBody>
      </p:sp>
      <p:sp>
        <p:nvSpPr>
          <p:cNvPr id="38917" name="CasellaDiTesto 5">
            <a:extLst>
              <a:ext uri="{FF2B5EF4-FFF2-40B4-BE49-F238E27FC236}">
                <a16:creationId xmlns:a16="http://schemas.microsoft.com/office/drawing/2014/main" id="{5E534E22-F58C-5D1D-9B3F-ACA5587EA6C0}"/>
              </a:ext>
            </a:extLst>
          </p:cNvPr>
          <p:cNvSpPr txBox="1">
            <a:spLocks noChangeArrowheads="1"/>
          </p:cNvSpPr>
          <p:nvPr/>
        </p:nvSpPr>
        <p:spPr bwMode="auto">
          <a:xfrm>
            <a:off x="114300" y="1082675"/>
            <a:ext cx="29908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Inserimento nel medesimo fascicolo</a:t>
            </a: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Gestione delle relazioni e dipendenze  tra le istanze: </a:t>
            </a:r>
            <a:r>
              <a:rPr lang="it-IT" sz="1200" dirty="0">
                <a:latin typeface="Tahoma" panose="020B0604030504040204" pitchFamily="34" charset="0"/>
                <a:ea typeface="Tahoma" panose="020B0604030504040204" pitchFamily="34" charset="0"/>
                <a:cs typeface="Tahoma" panose="020B0604030504040204" pitchFamily="34" charset="0"/>
              </a:rPr>
              <a:t>all'interno del fascicolo esistente, nel momento che si sceglie di aggiungere una nuova istanza, il sistema propone gli adempimenti successivi disponibili perché nel fascicolo c’è la DS registrata (altrimenti il sistema non li presenterebbe per la selezione)</a:t>
            </a: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lvl="3">
              <a:buClr>
                <a:schemeClr val="accent1"/>
              </a:buClr>
              <a:buFont typeface="Arial" panose="020B0604020202020204" pitchFamily="34" charset="0"/>
              <a:buChar char="•"/>
            </a:pPr>
            <a:r>
              <a:rPr lang="it-IT" altLang="it-IT" sz="1200" dirty="0">
                <a:latin typeface="Tahoma" panose="020B0604030504040204" pitchFamily="34" charset="0"/>
                <a:ea typeface="Tahoma" panose="020B0604030504040204" pitchFamily="34" charset="0"/>
                <a:cs typeface="Tahoma" panose="020B0604030504040204" pitchFamily="34" charset="0"/>
              </a:rPr>
              <a:t>Scelta dei soggetti già presenti a livello di fascicolo</a:t>
            </a: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a:p>
            <a:pPr lvl="3">
              <a:buClr>
                <a:srgbClr val="FFFFFF"/>
              </a:buClr>
              <a:buFont typeface="Courier New" panose="02070309020205020404" pitchFamily="49" charset="0"/>
              <a:buChar char="o"/>
            </a:pPr>
            <a:endParaRPr lang="it-IT" altLang="it-IT" dirty="0">
              <a:solidFill>
                <a:srgbClr val="FFFFFF"/>
              </a:solidFill>
            </a:endParaRPr>
          </a:p>
        </p:txBody>
      </p:sp>
      <p:pic>
        <p:nvPicPr>
          <p:cNvPr id="38918" name="Immagine 4">
            <a:extLst>
              <a:ext uri="{FF2B5EF4-FFF2-40B4-BE49-F238E27FC236}">
                <a16:creationId xmlns:a16="http://schemas.microsoft.com/office/drawing/2014/main" id="{82DD8518-3EB4-D232-2BE3-968595C0A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641" y="282575"/>
            <a:ext cx="4767584" cy="2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magine 6">
            <a:extLst>
              <a:ext uri="{FF2B5EF4-FFF2-40B4-BE49-F238E27FC236}">
                <a16:creationId xmlns:a16="http://schemas.microsoft.com/office/drawing/2014/main" id="{B9FF287A-12F2-7D24-E9C2-9792B7998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054" y="1609726"/>
            <a:ext cx="3870646" cy="217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magine 8">
            <a:extLst>
              <a:ext uri="{FF2B5EF4-FFF2-40B4-BE49-F238E27FC236}">
                <a16:creationId xmlns:a16="http://schemas.microsoft.com/office/drawing/2014/main" id="{9221F660-1615-D134-56D0-278D28FC4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99" y="3213378"/>
            <a:ext cx="3704992" cy="208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a:extLst>
              <a:ext uri="{FF2B5EF4-FFF2-40B4-BE49-F238E27FC236}">
                <a16:creationId xmlns:a16="http://schemas.microsoft.com/office/drawing/2014/main" id="{F16D56CF-5476-FF34-578A-10C1D78653B3}"/>
              </a:ext>
            </a:extLst>
          </p:cNvPr>
          <p:cNvSpPr>
            <a:spLocks noGrp="1"/>
          </p:cNvSpPr>
          <p:nvPr>
            <p:ph type="title"/>
          </p:nvPr>
        </p:nvSpPr>
        <p:spPr>
          <a:xfrm>
            <a:off x="406255" y="0"/>
            <a:ext cx="8234508" cy="663575"/>
          </a:xfrm>
        </p:spPr>
        <p:txBody>
          <a:bodyPr/>
          <a:lstStyle/>
          <a:p>
            <a:r>
              <a:rPr lang="it-IT" dirty="0"/>
              <a:t>Che cosa vedremo</a:t>
            </a:r>
          </a:p>
        </p:txBody>
      </p:sp>
      <p:sp>
        <p:nvSpPr>
          <p:cNvPr id="2" name="CasellaDiTesto 1">
            <a:extLst>
              <a:ext uri="{FF2B5EF4-FFF2-40B4-BE49-F238E27FC236}">
                <a16:creationId xmlns:a16="http://schemas.microsoft.com/office/drawing/2014/main" id="{53338BDB-F259-531F-65B0-7849A31727A7}"/>
              </a:ext>
            </a:extLst>
          </p:cNvPr>
          <p:cNvSpPr txBox="1"/>
          <p:nvPr/>
        </p:nvSpPr>
        <p:spPr>
          <a:xfrm>
            <a:off x="187352" y="747993"/>
            <a:ext cx="8331490" cy="4808239"/>
          </a:xfrm>
          <a:prstGeom prst="rect">
            <a:avLst/>
          </a:prstGeom>
          <a:noFill/>
        </p:spPr>
        <p:txBody>
          <a:bodyPr wrap="square">
            <a:spAutoFit/>
          </a:bodyPr>
          <a:lstStyle/>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Cronoprogramma=&gt; date da ricordare</a:t>
            </a:r>
          </a:p>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MUDE Open-la scrivania del Richiedente</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accesso al sistema e accreditamento</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rubrica-gestione soggetti</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concetti di fascicolo/istanza/pratica</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creazione istanza</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400" dirty="0"/>
              <a:t>gestione collaborativa</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gli step di compilazione</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allegati</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particolarità DS</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deposito istanza</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notifiche</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adempimenti successivi</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che cosa è stato importato da ARCAEOS</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endParaRPr lang="it-IT" sz="1200" kern="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4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asellaDiTesto 10">
            <a:extLst>
              <a:ext uri="{FF2B5EF4-FFF2-40B4-BE49-F238E27FC236}">
                <a16:creationId xmlns:a16="http://schemas.microsoft.com/office/drawing/2014/main" id="{BEFFB2F0-698E-DCCB-B202-037AB73CA4C5}"/>
              </a:ext>
            </a:extLst>
          </p:cNvPr>
          <p:cNvSpPr txBox="1">
            <a:spLocks noChangeArrowheads="1"/>
          </p:cNvSpPr>
          <p:nvPr/>
        </p:nvSpPr>
        <p:spPr bwMode="auto">
          <a:xfrm>
            <a:off x="-52909" y="87313"/>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Variante </a:t>
            </a:r>
            <a:r>
              <a:rPr lang="it-IT" sz="2000" b="1" dirty="0">
                <a:solidFill>
                  <a:srgbClr val="123880"/>
                </a:solidFill>
              </a:rPr>
              <a:t>sostanziale a DS digitale</a:t>
            </a:r>
            <a:r>
              <a:rPr lang="it-IT" altLang="it-IT" sz="2000" b="1" dirty="0">
                <a:solidFill>
                  <a:srgbClr val="123880"/>
                </a:solidFill>
              </a:rPr>
              <a:t>(1)</a:t>
            </a:r>
          </a:p>
        </p:txBody>
      </p:sp>
      <p:sp>
        <p:nvSpPr>
          <p:cNvPr id="38917" name="CasellaDiTesto 5">
            <a:extLst>
              <a:ext uri="{FF2B5EF4-FFF2-40B4-BE49-F238E27FC236}">
                <a16:creationId xmlns:a16="http://schemas.microsoft.com/office/drawing/2014/main" id="{5E534E22-F58C-5D1D-9B3F-ACA5587EA6C0}"/>
              </a:ext>
            </a:extLst>
          </p:cNvPr>
          <p:cNvSpPr txBox="1">
            <a:spLocks noChangeArrowheads="1"/>
          </p:cNvSpPr>
          <p:nvPr/>
        </p:nvSpPr>
        <p:spPr bwMode="auto">
          <a:xfrm>
            <a:off x="435351" y="688732"/>
            <a:ext cx="7686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marL="104775" indent="-285750">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r>
              <a:rPr lang="it-IT" sz="1200" dirty="0">
                <a:latin typeface="Tahoma" panose="020B0604030504040204" pitchFamily="34" charset="0"/>
                <a:ea typeface="Tahoma" panose="020B0604030504040204" pitchFamily="34" charset="0"/>
                <a:cs typeface="Tahoma" panose="020B0604030504040204" pitchFamily="34" charset="0"/>
              </a:rPr>
              <a:t>La variante DS deve essere creata nello stesso fascicolo dove si trova la DS da variare, collegandola alla DS come istanza di riferimento proposta dal sistema al momento della creazione, in modo che le due DS risultino collegate.</a:t>
            </a:r>
          </a:p>
          <a:p>
            <a:endParaRPr lang="it-IT" sz="1200" dirty="0">
              <a:latin typeface="Tahoma" panose="020B0604030504040204" pitchFamily="34" charset="0"/>
              <a:ea typeface="Tahoma" panose="020B0604030504040204" pitchFamily="34" charset="0"/>
              <a:cs typeface="Tahoma" panose="020B0604030504040204" pitchFamily="34" charset="0"/>
            </a:endParaRPr>
          </a:p>
          <a:p>
            <a:endParaRPr lang="it-IT" sz="1200"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C313AF0A-A358-D92D-9A74-C4D39691F703}"/>
              </a:ext>
            </a:extLst>
          </p:cNvPr>
          <p:cNvSpPr txBox="1"/>
          <p:nvPr/>
        </p:nvSpPr>
        <p:spPr>
          <a:xfrm>
            <a:off x="220437" y="1342664"/>
            <a:ext cx="3740094" cy="3046988"/>
          </a:xfrm>
          <a:prstGeom prst="rect">
            <a:avLst/>
          </a:prstGeom>
          <a:noFill/>
        </p:spPr>
        <p:txBody>
          <a:bodyPr wrap="square">
            <a:spAutoFit/>
          </a:bodyPr>
          <a:lstStyle/>
          <a:p>
            <a:pPr algn="l"/>
            <a:r>
              <a:rPr lang="it-IT" sz="1200" dirty="0">
                <a:latin typeface="Tahoma" panose="020B0604030504040204" pitchFamily="34" charset="0"/>
                <a:ea typeface="Tahoma" panose="020B0604030504040204" pitchFamily="34" charset="0"/>
                <a:cs typeface="Tahoma" panose="020B0604030504040204" pitchFamily="34" charset="0"/>
              </a:rPr>
              <a:t>Occorre quindi cercare il fascicolo in cui si trova la DS da variare, entrare nel fascicolo, selezionare "aggiungi istanza" e selezionare dall’elenco proposto "denuncia sismica" </a:t>
            </a:r>
          </a:p>
          <a:p>
            <a:pPr algn="l"/>
            <a:endParaRPr lang="it-IT" sz="1200" dirty="0">
              <a:latin typeface="Tahoma" panose="020B0604030504040204" pitchFamily="34" charset="0"/>
              <a:ea typeface="Tahoma" panose="020B0604030504040204" pitchFamily="34" charset="0"/>
              <a:cs typeface="Tahoma" panose="020B0604030504040204" pitchFamily="34" charset="0"/>
            </a:endParaRPr>
          </a:p>
          <a:p>
            <a:r>
              <a:rPr lang="it-IT" sz="1200" dirty="0">
                <a:latin typeface="Tahoma" panose="020B0604030504040204" pitchFamily="34" charset="0"/>
                <a:ea typeface="Tahoma" panose="020B0604030504040204" pitchFamily="34" charset="0"/>
                <a:cs typeface="Tahoma" panose="020B0604030504040204" pitchFamily="34" charset="0"/>
              </a:rPr>
              <a:t>A questo punto occorre collegare l’istanza alla Denuncia Sismica di riferimento selezionando l’istanza dall’elenco proposto, e selezionare il tasto «CREA ISTANZA COLLEGATA» che compare solo dopo aver selezionato l’istanza di riferimento</a:t>
            </a:r>
          </a:p>
          <a:p>
            <a:endParaRPr lang="it-IT" sz="1200" dirty="0">
              <a:latin typeface="Tahoma" panose="020B0604030504040204" pitchFamily="34" charset="0"/>
              <a:ea typeface="Tahoma" panose="020B0604030504040204" pitchFamily="34" charset="0"/>
              <a:cs typeface="Tahoma" panose="020B0604030504040204" pitchFamily="34" charset="0"/>
            </a:endParaRPr>
          </a:p>
          <a:p>
            <a:r>
              <a:rPr lang="it-IT" sz="1200" dirty="0">
                <a:latin typeface="Tahoma" panose="020B0604030504040204" pitchFamily="34" charset="0"/>
                <a:ea typeface="Tahoma" panose="020B0604030504040204" pitchFamily="34" charset="0"/>
                <a:cs typeface="Tahoma" panose="020B0604030504040204" pitchFamily="34" charset="0"/>
              </a:rPr>
              <a:t>NB: NON deve essere selezionato il tasto «CREA ISTANZA», che va utilizzato solo per creare  istanze che non devono essere collegate ad altre istanze presenti nel fascicolo</a:t>
            </a:r>
          </a:p>
          <a:p>
            <a:pPr algn="l"/>
            <a:endParaRPr lang="it-IT"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Freccia a destra 15">
            <a:extLst>
              <a:ext uri="{FF2B5EF4-FFF2-40B4-BE49-F238E27FC236}">
                <a16:creationId xmlns:a16="http://schemas.microsoft.com/office/drawing/2014/main" id="{6C41344E-9C47-6FF9-03DE-5E47C92912A7}"/>
              </a:ext>
            </a:extLst>
          </p:cNvPr>
          <p:cNvSpPr/>
          <p:nvPr/>
        </p:nvSpPr>
        <p:spPr>
          <a:xfrm>
            <a:off x="3831504" y="2681492"/>
            <a:ext cx="370248" cy="230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15E35D4E-CF8A-0180-A373-CF27E9F96B41}"/>
              </a:ext>
            </a:extLst>
          </p:cNvPr>
          <p:cNvSpPr/>
          <p:nvPr/>
        </p:nvSpPr>
        <p:spPr>
          <a:xfrm>
            <a:off x="3831504" y="1666116"/>
            <a:ext cx="370248" cy="230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4" name="Immagine 23" descr="Immagine che contiene testo, schermata, software, Pagina Web">
            <a:extLst>
              <a:ext uri="{FF2B5EF4-FFF2-40B4-BE49-F238E27FC236}">
                <a16:creationId xmlns:a16="http://schemas.microsoft.com/office/drawing/2014/main" id="{852CF916-DF4F-B236-029A-729958F600E7}"/>
              </a:ext>
            </a:extLst>
          </p:cNvPr>
          <p:cNvPicPr>
            <a:picLocks noChangeAspect="1"/>
          </p:cNvPicPr>
          <p:nvPr/>
        </p:nvPicPr>
        <p:blipFill>
          <a:blip r:embed="rId2"/>
          <a:stretch>
            <a:fillRect/>
          </a:stretch>
        </p:blipFill>
        <p:spPr>
          <a:xfrm>
            <a:off x="4278788" y="1162502"/>
            <a:ext cx="4609615" cy="3267981"/>
          </a:xfrm>
          <a:prstGeom prst="rect">
            <a:avLst/>
          </a:prstGeom>
        </p:spPr>
      </p:pic>
      <p:sp>
        <p:nvSpPr>
          <p:cNvPr id="26" name="Ovale 25">
            <a:extLst>
              <a:ext uri="{FF2B5EF4-FFF2-40B4-BE49-F238E27FC236}">
                <a16:creationId xmlns:a16="http://schemas.microsoft.com/office/drawing/2014/main" id="{791EB366-DAB2-084A-1A27-7C80B5ADE12D}"/>
              </a:ext>
            </a:extLst>
          </p:cNvPr>
          <p:cNvSpPr/>
          <p:nvPr/>
        </p:nvSpPr>
        <p:spPr>
          <a:xfrm>
            <a:off x="4370982" y="1704395"/>
            <a:ext cx="2372017" cy="19172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DFE51B1C-B634-AB8F-484F-3A49491B9BEE}"/>
              </a:ext>
            </a:extLst>
          </p:cNvPr>
          <p:cNvSpPr/>
          <p:nvPr/>
        </p:nvSpPr>
        <p:spPr>
          <a:xfrm>
            <a:off x="4278788" y="1922854"/>
            <a:ext cx="3384221" cy="19172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B447F30F-1282-3ED0-3DDC-8A09DACDEA78}"/>
              </a:ext>
            </a:extLst>
          </p:cNvPr>
          <p:cNvSpPr/>
          <p:nvPr/>
        </p:nvSpPr>
        <p:spPr>
          <a:xfrm>
            <a:off x="7908487" y="3118843"/>
            <a:ext cx="876485" cy="1853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Freccia a destra 28">
            <a:extLst>
              <a:ext uri="{FF2B5EF4-FFF2-40B4-BE49-F238E27FC236}">
                <a16:creationId xmlns:a16="http://schemas.microsoft.com/office/drawing/2014/main" id="{AA9D83FF-E9F7-4553-62C5-E13DF2D40946}"/>
              </a:ext>
            </a:extLst>
          </p:cNvPr>
          <p:cNvSpPr/>
          <p:nvPr/>
        </p:nvSpPr>
        <p:spPr>
          <a:xfrm>
            <a:off x="3859554" y="3761549"/>
            <a:ext cx="2261680" cy="230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1" name="Connettore diritto 30">
            <a:extLst>
              <a:ext uri="{FF2B5EF4-FFF2-40B4-BE49-F238E27FC236}">
                <a16:creationId xmlns:a16="http://schemas.microsoft.com/office/drawing/2014/main" id="{DF6C9A98-A3FF-9B03-5849-09EB0AEA7D55}"/>
              </a:ext>
            </a:extLst>
          </p:cNvPr>
          <p:cNvCxnSpPr>
            <a:cxnSpLocks/>
          </p:cNvCxnSpPr>
          <p:nvPr/>
        </p:nvCxnSpPr>
        <p:spPr>
          <a:xfrm>
            <a:off x="6260555" y="3696868"/>
            <a:ext cx="667568" cy="2946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912" name="Connettore diritto 38911">
            <a:extLst>
              <a:ext uri="{FF2B5EF4-FFF2-40B4-BE49-F238E27FC236}">
                <a16:creationId xmlns:a16="http://schemas.microsoft.com/office/drawing/2014/main" id="{EC210688-547D-8F6D-762C-93FEE51B1B0F}"/>
              </a:ext>
            </a:extLst>
          </p:cNvPr>
          <p:cNvCxnSpPr>
            <a:cxnSpLocks/>
          </p:cNvCxnSpPr>
          <p:nvPr/>
        </p:nvCxnSpPr>
        <p:spPr>
          <a:xfrm flipV="1">
            <a:off x="6260555" y="3696868"/>
            <a:ext cx="667568" cy="2946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1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asellaDiTesto 10">
            <a:extLst>
              <a:ext uri="{FF2B5EF4-FFF2-40B4-BE49-F238E27FC236}">
                <a16:creationId xmlns:a16="http://schemas.microsoft.com/office/drawing/2014/main" id="{BEFFB2F0-698E-DCCB-B202-037AB73CA4C5}"/>
              </a:ext>
            </a:extLst>
          </p:cNvPr>
          <p:cNvSpPr txBox="1">
            <a:spLocks noChangeArrowheads="1"/>
          </p:cNvSpPr>
          <p:nvPr/>
        </p:nvSpPr>
        <p:spPr bwMode="auto">
          <a:xfrm>
            <a:off x="0" y="67669"/>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Variante </a:t>
            </a:r>
            <a:r>
              <a:rPr lang="it-IT" sz="2000" b="1" dirty="0">
                <a:solidFill>
                  <a:srgbClr val="123880"/>
                </a:solidFill>
              </a:rPr>
              <a:t>sostanziale a DS </a:t>
            </a:r>
            <a:r>
              <a:rPr lang="it-IT" sz="2000" b="1">
                <a:solidFill>
                  <a:srgbClr val="123880"/>
                </a:solidFill>
              </a:rPr>
              <a:t>digitale</a:t>
            </a:r>
            <a:r>
              <a:rPr lang="it-IT" altLang="it-IT" sz="2000" b="1">
                <a:solidFill>
                  <a:srgbClr val="123880"/>
                </a:solidFill>
              </a:rPr>
              <a:t>(2)</a:t>
            </a:r>
            <a:endParaRPr lang="it-IT" altLang="it-IT" sz="2000" b="1" dirty="0">
              <a:solidFill>
                <a:srgbClr val="123880"/>
              </a:solidFill>
            </a:endParaRPr>
          </a:p>
        </p:txBody>
      </p:sp>
      <p:sp>
        <p:nvSpPr>
          <p:cNvPr id="9" name="CasellaDiTesto 8">
            <a:extLst>
              <a:ext uri="{FF2B5EF4-FFF2-40B4-BE49-F238E27FC236}">
                <a16:creationId xmlns:a16="http://schemas.microsoft.com/office/drawing/2014/main" id="{87C20AF5-7DB6-E997-02A0-279DF6D39FE3}"/>
              </a:ext>
            </a:extLst>
          </p:cNvPr>
          <p:cNvSpPr txBox="1"/>
          <p:nvPr/>
        </p:nvSpPr>
        <p:spPr>
          <a:xfrm>
            <a:off x="164385" y="1476662"/>
            <a:ext cx="3493548" cy="1384995"/>
          </a:xfrm>
          <a:prstGeom prst="rect">
            <a:avLst/>
          </a:prstGeom>
          <a:noFill/>
        </p:spPr>
        <p:txBody>
          <a:bodyPr wrap="square">
            <a:spAutoFit/>
          </a:bodyPr>
          <a:lstStyle/>
          <a:p>
            <a:pPr algn="l"/>
            <a:r>
              <a:rPr lang="it-IT" sz="1200" dirty="0">
                <a:latin typeface="Tahoma" panose="020B0604030504040204" pitchFamily="34" charset="0"/>
                <a:ea typeface="Tahoma" panose="020B0604030504040204" pitchFamily="34" charset="0"/>
                <a:cs typeface="Tahoma" panose="020B0604030504040204" pitchFamily="34" charset="0"/>
              </a:rPr>
              <a:t>Avendo effettuato correttamente il collegamento con la Denuncia di riferimento, proseguendo la compilazione dell’istanza di variante, nel tab </a:t>
            </a:r>
            <a:r>
              <a:rPr lang="it-IT" sz="1200" b="1" dirty="0">
                <a:latin typeface="Tahoma" panose="020B0604030504040204" pitchFamily="34" charset="0"/>
                <a:ea typeface="Tahoma" panose="020B0604030504040204" pitchFamily="34" charset="0"/>
                <a:cs typeface="Tahoma" panose="020B0604030504040204" pitchFamily="34" charset="0"/>
              </a:rPr>
              <a:t>a-Tipo pratica </a:t>
            </a:r>
            <a:r>
              <a:rPr lang="it-IT" sz="1200" dirty="0">
                <a:latin typeface="Tahoma" panose="020B0604030504040204" pitchFamily="34" charset="0"/>
                <a:ea typeface="Tahoma" panose="020B0604030504040204" pitchFamily="34" charset="0"/>
                <a:cs typeface="Tahoma" panose="020B0604030504040204" pitchFamily="34" charset="0"/>
              </a:rPr>
              <a:t>dello step </a:t>
            </a:r>
            <a:r>
              <a:rPr lang="it-IT" sz="1200" b="1" dirty="0">
                <a:latin typeface="Tahoma" panose="020B0604030504040204" pitchFamily="34" charset="0"/>
                <a:ea typeface="Tahoma" panose="020B0604030504040204" pitchFamily="34" charset="0"/>
                <a:cs typeface="Tahoma" panose="020B0604030504040204" pitchFamily="34" charset="0"/>
              </a:rPr>
              <a:t>Qualificazioni,</a:t>
            </a:r>
            <a:r>
              <a:rPr lang="it-IT" sz="1200" dirty="0">
                <a:latin typeface="Tahoma" panose="020B0604030504040204" pitchFamily="34" charset="0"/>
                <a:ea typeface="Tahoma" panose="020B0604030504040204" pitchFamily="34" charset="0"/>
                <a:cs typeface="Tahoma" panose="020B0604030504040204" pitchFamily="34" charset="0"/>
              </a:rPr>
              <a:t> viene già proposta l’opzione Variante e viene proposta la Denuncia Sismica di riferimento che è stata collegata</a:t>
            </a:r>
          </a:p>
        </p:txBody>
      </p:sp>
      <p:grpSp>
        <p:nvGrpSpPr>
          <p:cNvPr id="4" name="Gruppo 3">
            <a:extLst>
              <a:ext uri="{FF2B5EF4-FFF2-40B4-BE49-F238E27FC236}">
                <a16:creationId xmlns:a16="http://schemas.microsoft.com/office/drawing/2014/main" id="{477059D7-E6D6-DD02-1C7C-30C177DA96DC}"/>
              </a:ext>
            </a:extLst>
          </p:cNvPr>
          <p:cNvGrpSpPr/>
          <p:nvPr/>
        </p:nvGrpSpPr>
        <p:grpSpPr>
          <a:xfrm>
            <a:off x="3657933" y="988858"/>
            <a:ext cx="5177860" cy="2882438"/>
            <a:chOff x="4877244" y="1318478"/>
            <a:chExt cx="6903813" cy="3843250"/>
          </a:xfrm>
        </p:grpSpPr>
        <p:grpSp>
          <p:nvGrpSpPr>
            <p:cNvPr id="2" name="Gruppo 1">
              <a:extLst>
                <a:ext uri="{FF2B5EF4-FFF2-40B4-BE49-F238E27FC236}">
                  <a16:creationId xmlns:a16="http://schemas.microsoft.com/office/drawing/2014/main" id="{33E9EB15-8744-DB30-511A-A4E539D80435}"/>
                </a:ext>
              </a:extLst>
            </p:cNvPr>
            <p:cNvGrpSpPr/>
            <p:nvPr/>
          </p:nvGrpSpPr>
          <p:grpSpPr>
            <a:xfrm>
              <a:off x="4877244" y="1318478"/>
              <a:ext cx="6903813" cy="3843250"/>
              <a:chOff x="5018914" y="628365"/>
              <a:chExt cx="6903813" cy="3843250"/>
            </a:xfrm>
          </p:grpSpPr>
          <p:pic>
            <p:nvPicPr>
              <p:cNvPr id="8" name="Immagine 7" descr="Immagine che contiene testo, schermata, software, numero&#10;&#10;Il contenuto generato dall'IA potrebbe non essere corretto.">
                <a:extLst>
                  <a:ext uri="{FF2B5EF4-FFF2-40B4-BE49-F238E27FC236}">
                    <a16:creationId xmlns:a16="http://schemas.microsoft.com/office/drawing/2014/main" id="{D577E53E-D16B-368A-C8D7-B7B8895133E6}"/>
                  </a:ext>
                </a:extLst>
              </p:cNvPr>
              <p:cNvPicPr>
                <a:picLocks noChangeAspect="1"/>
              </p:cNvPicPr>
              <p:nvPr/>
            </p:nvPicPr>
            <p:blipFill>
              <a:blip r:embed="rId2"/>
              <a:stretch>
                <a:fillRect/>
              </a:stretch>
            </p:blipFill>
            <p:spPr>
              <a:xfrm>
                <a:off x="5018914" y="759742"/>
                <a:ext cx="6903813" cy="3711873"/>
              </a:xfrm>
              <a:prstGeom prst="rect">
                <a:avLst/>
              </a:prstGeom>
            </p:spPr>
          </p:pic>
          <p:sp>
            <p:nvSpPr>
              <p:cNvPr id="10" name="Ovale 9">
                <a:extLst>
                  <a:ext uri="{FF2B5EF4-FFF2-40B4-BE49-F238E27FC236}">
                    <a16:creationId xmlns:a16="http://schemas.microsoft.com/office/drawing/2014/main" id="{E192557C-021B-265D-25B6-2242531EE305}"/>
                  </a:ext>
                </a:extLst>
              </p:cNvPr>
              <p:cNvSpPr/>
              <p:nvPr/>
            </p:nvSpPr>
            <p:spPr>
              <a:xfrm>
                <a:off x="6868027" y="628365"/>
                <a:ext cx="685543" cy="42922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11" name="Ovale 10">
                <a:extLst>
                  <a:ext uri="{FF2B5EF4-FFF2-40B4-BE49-F238E27FC236}">
                    <a16:creationId xmlns:a16="http://schemas.microsoft.com/office/drawing/2014/main" id="{30BF584F-8F0E-AD87-CACE-7580BB50F0B8}"/>
                  </a:ext>
                </a:extLst>
              </p:cNvPr>
              <p:cNvSpPr/>
              <p:nvPr/>
            </p:nvSpPr>
            <p:spPr>
              <a:xfrm>
                <a:off x="5119157" y="997886"/>
                <a:ext cx="409636" cy="368881"/>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16" name="Ovale 15">
                <a:extLst>
                  <a:ext uri="{FF2B5EF4-FFF2-40B4-BE49-F238E27FC236}">
                    <a16:creationId xmlns:a16="http://schemas.microsoft.com/office/drawing/2014/main" id="{E1E85377-8B35-FAE1-2380-2B1545D8D0B1}"/>
                  </a:ext>
                </a:extLst>
              </p:cNvPr>
              <p:cNvSpPr/>
              <p:nvPr/>
            </p:nvSpPr>
            <p:spPr>
              <a:xfrm>
                <a:off x="5119156" y="2555897"/>
                <a:ext cx="6040637" cy="42922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sp>
          <p:nvSpPr>
            <p:cNvPr id="3" name="Ovale 2">
              <a:extLst>
                <a:ext uri="{FF2B5EF4-FFF2-40B4-BE49-F238E27FC236}">
                  <a16:creationId xmlns:a16="http://schemas.microsoft.com/office/drawing/2014/main" id="{F7134F73-B90B-1540-B062-DF5ED7229D55}"/>
                </a:ext>
              </a:extLst>
            </p:cNvPr>
            <p:cNvSpPr/>
            <p:nvPr/>
          </p:nvSpPr>
          <p:spPr>
            <a:xfrm>
              <a:off x="4877244" y="4544669"/>
              <a:ext cx="2714002" cy="42922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spTree>
    <p:extLst>
      <p:ext uri="{BB962C8B-B14F-4D97-AF65-F5344CB8AC3E}">
        <p14:creationId xmlns:p14="http://schemas.microsoft.com/office/powerpoint/2010/main" val="35044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2E99DDB-91B8-7D55-4D9C-F9C7AF93FBEE}"/>
              </a:ext>
            </a:extLst>
          </p:cNvPr>
          <p:cNvSpPr txBox="1">
            <a:spLocks noChangeArrowheads="1"/>
          </p:cNvSpPr>
          <p:nvPr/>
        </p:nvSpPr>
        <p:spPr bwMode="auto">
          <a:xfrm>
            <a:off x="552095" y="119062"/>
            <a:ext cx="79359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Che cosa è stato importato da ARCAEOS</a:t>
            </a:r>
          </a:p>
        </p:txBody>
      </p:sp>
      <p:sp>
        <p:nvSpPr>
          <p:cNvPr id="3" name="Text Box 2">
            <a:extLst>
              <a:ext uri="{FF2B5EF4-FFF2-40B4-BE49-F238E27FC236}">
                <a16:creationId xmlns:a16="http://schemas.microsoft.com/office/drawing/2014/main" id="{5816BF19-1294-734C-303F-256C22DB8C4A}"/>
              </a:ext>
            </a:extLst>
          </p:cNvPr>
          <p:cNvSpPr txBox="1">
            <a:spLocks noChangeArrowheads="1"/>
          </p:cNvSpPr>
          <p:nvPr/>
        </p:nvSpPr>
        <p:spPr bwMode="auto">
          <a:xfrm>
            <a:off x="306387" y="908042"/>
            <a:ext cx="8531225" cy="1873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2" tIns="33742" rIns="67482" bIns="33742"/>
          <a:lstStyle>
            <a:lvl1pPr marL="254000" indent="-254000" defTabSz="334963">
              <a:lnSpc>
                <a:spcPct val="90000"/>
              </a:lnSpc>
              <a:spcBef>
                <a:spcPts val="750"/>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2100">
                <a:solidFill>
                  <a:srgbClr val="000000"/>
                </a:solidFill>
                <a:latin typeface="Calibri" panose="020F0502020204030204" pitchFamily="34" charset="0"/>
                <a:ea typeface="Microsoft YaHei" panose="020B0503020204020204" pitchFamily="34" charset="-122"/>
              </a:defRPr>
            </a:lvl1pPr>
            <a:lvl2pPr marL="812800" indent="-255588"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2pPr>
            <a:lvl3pPr marL="8556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4pPr>
            <a:lvl5pPr marL="15414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5pPr>
            <a:lvl6pPr marL="19986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6pPr>
            <a:lvl7pPr marL="24558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7pPr>
            <a:lvl8pPr marL="29130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8pPr>
            <a:lvl9pPr marL="33702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9pPr>
          </a:lstStyle>
          <a:p>
            <a:pPr marL="171450"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La Rubrica sarà </a:t>
            </a:r>
            <a:r>
              <a:rPr lang="it-IT" altLang="it-IT" sz="1200" kern="0" dirty="0" err="1">
                <a:latin typeface="Tahoma" panose="020B0604030504040204" pitchFamily="34" charset="0"/>
                <a:ea typeface="Tahoma" panose="020B0604030504040204" pitchFamily="34" charset="0"/>
                <a:cs typeface="Tahoma" panose="020B0604030504040204" pitchFamily="34" charset="0"/>
              </a:rPr>
              <a:t>prepopolata</a:t>
            </a:r>
            <a:r>
              <a:rPr lang="it-IT" altLang="it-IT" sz="1200" kern="0" dirty="0">
                <a:latin typeface="Tahoma" panose="020B0604030504040204" pitchFamily="34" charset="0"/>
                <a:ea typeface="Tahoma" panose="020B0604030504040204" pitchFamily="34" charset="0"/>
                <a:cs typeface="Tahoma" panose="020B0604030504040204" pitchFamily="34" charset="0"/>
              </a:rPr>
              <a:t> con i dati dei soggetti presenti nelle DS e adempimenti già depositati</a:t>
            </a:r>
          </a:p>
          <a:p>
            <a:pPr marL="171450"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Le DS e relativi adempimenti già depositate saranno disponibili in </a:t>
            </a:r>
            <a:r>
              <a:rPr lang="it-IT" altLang="it-IT" sz="1200" kern="0" dirty="0" err="1">
                <a:latin typeface="Tahoma" panose="020B0604030504040204" pitchFamily="34" charset="0"/>
                <a:ea typeface="Tahoma" panose="020B0604030504040204" pitchFamily="34" charset="0"/>
                <a:cs typeface="Tahoma" panose="020B0604030504040204" pitchFamily="34" charset="0"/>
              </a:rPr>
              <a:t>MUDEOpen</a:t>
            </a:r>
            <a:r>
              <a:rPr lang="it-IT" altLang="it-IT" sz="1200" kern="0" dirty="0">
                <a:latin typeface="Tahoma" panose="020B0604030504040204" pitchFamily="34" charset="0"/>
                <a:ea typeface="Tahoma" panose="020B0604030504040204" pitchFamily="34" charset="0"/>
                <a:cs typeface="Tahoma" panose="020B0604030504040204" pitchFamily="34" charset="0"/>
              </a:rPr>
              <a:t> organizzate in fascicoli</a:t>
            </a:r>
          </a:p>
          <a:p>
            <a:pPr marL="171450"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Ogni fascicolo ha il proprio Numero Fascicolo e ogni Istanza ha il proprio Numero Istanza </a:t>
            </a:r>
          </a:p>
          <a:p>
            <a:pPr marL="171450"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Le DS e relativi adempimenti (Istanze) e i relativi Fascicoli che le contengono potranno essere ricercati per Intestatario e/o Indirizzo</a:t>
            </a:r>
          </a:p>
          <a:p>
            <a:pPr marL="171450" indent="-171450" defTabSz="309563">
              <a:lnSpc>
                <a:spcPct val="107000"/>
              </a:lnSpc>
              <a:spcBef>
                <a:spcPct val="20000"/>
              </a:spcBef>
              <a:spcAft>
                <a:spcPts val="800"/>
              </a:spcAft>
              <a:buClr>
                <a:srgbClr val="0294CE"/>
              </a:buClr>
              <a:buSzPts val="1000"/>
              <a:buFont typeface="Arial" panose="020B0604020202020204" pitchFamily="34" charset="0"/>
              <a:buChar char="•"/>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Gli adempimenti successivi dovranno essere creati e compilati all’interno del Fascicolo in cui si trova la DS di riferimento</a:t>
            </a:r>
          </a:p>
          <a:p>
            <a:pPr marL="0" indent="0" defTabSz="309563">
              <a:lnSpc>
                <a:spcPct val="107000"/>
              </a:lnSpc>
              <a:spcBef>
                <a:spcPct val="20000"/>
              </a:spcBef>
              <a:spcAft>
                <a:spcPts val="800"/>
              </a:spcAft>
              <a:buClr>
                <a:srgbClr val="0294CE"/>
              </a:buClr>
              <a:buSzPts val="1000"/>
              <a:tabLst>
                <a:tab pos="457200" algn="l"/>
              </a:tabLst>
            </a:pPr>
            <a:endParaRPr lang="it-IT" altLang="it-IT" sz="1200" kern="0" dirty="0">
              <a:latin typeface="Tahoma" panose="020B0604030504040204" pitchFamily="34" charset="0"/>
              <a:ea typeface="Tahoma" panose="020B0604030504040204" pitchFamily="34" charset="0"/>
              <a:cs typeface="Tahoma" panose="020B0604030504040204" pitchFamily="34" charset="0"/>
            </a:endParaRPr>
          </a:p>
          <a:p>
            <a:pPr marL="0" indent="0" defTabSz="309563">
              <a:lnSpc>
                <a:spcPct val="107000"/>
              </a:lnSpc>
              <a:spcBef>
                <a:spcPct val="20000"/>
              </a:spcBef>
              <a:spcAft>
                <a:spcPts val="800"/>
              </a:spcAft>
              <a:buClr>
                <a:srgbClr val="0294CE"/>
              </a:buClr>
              <a:buSzPts val="1000"/>
              <a:tabLst>
                <a:tab pos="457200" algn="l"/>
              </a:tabLst>
            </a:pPr>
            <a:r>
              <a:rPr lang="it-IT" alt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it-IT" altLang="it-IT" dirty="0">
              <a:solidFill>
                <a:schemeClr val="tx1"/>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chemeClr val="tx1"/>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rgbClr val="FFFFFF"/>
              </a:solidFill>
              <a:cs typeface="Arial" panose="020B0604020202020204" pitchFamily="34" charset="0"/>
            </a:endParaRPr>
          </a:p>
        </p:txBody>
      </p:sp>
    </p:spTree>
    <p:extLst>
      <p:ext uri="{BB962C8B-B14F-4D97-AF65-F5344CB8AC3E}">
        <p14:creationId xmlns:p14="http://schemas.microsoft.com/office/powerpoint/2010/main" val="266162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Cronoprogramma – </a:t>
            </a:r>
            <a:r>
              <a:rPr lang="it-IT" sz="2000" dirty="0"/>
              <a:t>Date da ricordare</a:t>
            </a:r>
            <a:endParaRPr lang="it-IT" dirty="0"/>
          </a:p>
        </p:txBody>
      </p:sp>
      <p:sp>
        <p:nvSpPr>
          <p:cNvPr id="2" name="Freccia in giù 1">
            <a:extLst>
              <a:ext uri="{FF2B5EF4-FFF2-40B4-BE49-F238E27FC236}">
                <a16:creationId xmlns:a16="http://schemas.microsoft.com/office/drawing/2014/main" id="{BD514023-E5C1-26E5-65EE-C6686BEF0B49}"/>
              </a:ext>
            </a:extLst>
          </p:cNvPr>
          <p:cNvSpPr/>
          <p:nvPr/>
        </p:nvSpPr>
        <p:spPr>
          <a:xfrm>
            <a:off x="4279560" y="1720980"/>
            <a:ext cx="300538" cy="4220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Titolo 5">
            <a:extLst>
              <a:ext uri="{FF2B5EF4-FFF2-40B4-BE49-F238E27FC236}">
                <a16:creationId xmlns:a16="http://schemas.microsoft.com/office/drawing/2014/main" id="{3D141AA4-8373-3800-049F-5CF6E1E71222}"/>
              </a:ext>
            </a:extLst>
          </p:cNvPr>
          <p:cNvSpPr txBox="1">
            <a:spLocks/>
          </p:cNvSpPr>
          <p:nvPr/>
        </p:nvSpPr>
        <p:spPr>
          <a:xfrm>
            <a:off x="322060" y="2575965"/>
            <a:ext cx="8234508" cy="663575"/>
          </a:xfrm>
          <a:prstGeom prst="rect">
            <a:avLst/>
          </a:prstGeom>
        </p:spPr>
        <p:txBody>
          <a:bodyPr anchor="ctr" anchorCtr="0"/>
          <a:lstStyle>
            <a:lvl1pPr algn="l" defTabSz="309563" rtl="0" eaLnBrk="0" fontAlgn="base" hangingPunct="0">
              <a:spcBef>
                <a:spcPct val="0"/>
              </a:spcBef>
              <a:spcAft>
                <a:spcPct val="0"/>
              </a:spcAft>
              <a:defRPr lang="en-GB" sz="2000" b="1" kern="1200" dirty="0" smtClean="0">
                <a:solidFill>
                  <a:srgbClr val="123880"/>
                </a:solidFill>
                <a:latin typeface="Calibri" panose="020F0502020204030204" pitchFamily="34" charset="0"/>
                <a:ea typeface="MS PGothic" panose="020B0600070205080204" pitchFamily="34" charset="-128"/>
                <a:cs typeface="+mn-cs"/>
              </a:defRPr>
            </a:lvl1pPr>
            <a:lvl2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9pPr>
          </a:lstStyle>
          <a:p>
            <a:endParaRPr lang="it-IT" sz="1800" dirty="0"/>
          </a:p>
        </p:txBody>
      </p:sp>
      <p:sp>
        <p:nvSpPr>
          <p:cNvPr id="9" name="Segnaposto contenuto 7">
            <a:extLst>
              <a:ext uri="{FF2B5EF4-FFF2-40B4-BE49-F238E27FC236}">
                <a16:creationId xmlns:a16="http://schemas.microsoft.com/office/drawing/2014/main" id="{1F6B689B-C170-4EE4-FD32-675834056E07}"/>
              </a:ext>
            </a:extLst>
          </p:cNvPr>
          <p:cNvSpPr txBox="1">
            <a:spLocks/>
          </p:cNvSpPr>
          <p:nvPr/>
        </p:nvSpPr>
        <p:spPr>
          <a:xfrm>
            <a:off x="406255" y="904791"/>
            <a:ext cx="8047149" cy="1991648"/>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marL="342900" indent="-342900">
              <a:lnSpc>
                <a:spcPct val="107000"/>
              </a:lnSpc>
              <a:spcAft>
                <a:spcPts val="800"/>
              </a:spcAft>
              <a:buSzPts val="1000"/>
              <a:buFont typeface="Symbol" panose="05050102010706020507" pitchFamily="18" charset="2"/>
              <a:buChar char=""/>
              <a:tabLst>
                <a:tab pos="457200" algn="l"/>
              </a:tabLst>
            </a:pPr>
            <a:r>
              <a:rPr lang="it-IT" sz="1200" kern="0" dirty="0">
                <a:latin typeface="Tahoma" panose="020B0604030504040204" pitchFamily="34" charset="0"/>
                <a:ea typeface="Times New Roman" panose="02020603050405020304" pitchFamily="18" charset="0"/>
                <a:cs typeface="Times New Roman" panose="02020603050405020304" pitchFamily="18" charset="0"/>
              </a:rPr>
              <a:t>da lunedì </a:t>
            </a:r>
            <a:r>
              <a:rPr lang="it-IT" sz="1200" b="1" kern="0" dirty="0">
                <a:latin typeface="Tahoma" panose="020B0604030504040204" pitchFamily="34" charset="0"/>
                <a:ea typeface="Times New Roman" panose="02020603050405020304" pitchFamily="18" charset="0"/>
                <a:cs typeface="Times New Roman" panose="02020603050405020304" pitchFamily="18" charset="0"/>
              </a:rPr>
              <a:t>17 giugno</a:t>
            </a:r>
            <a:r>
              <a:rPr lang="it-IT" sz="1200" kern="0" dirty="0">
                <a:latin typeface="Tahoma" panose="020B0604030504040204" pitchFamily="34" charset="0"/>
                <a:ea typeface="Times New Roman" panose="02020603050405020304" pitchFamily="18" charset="0"/>
                <a:cs typeface="Times New Roman" panose="02020603050405020304" pitchFamily="18" charset="0"/>
              </a:rPr>
              <a:t> compreso: fermo servizio di ARCAEOS quindi interruzione della presentazione di DS (denuncia strutturale) e adempimenti successivi</a:t>
            </a:r>
            <a:endParaRPr lang="it-IT" sz="11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it-IT" sz="1200" kern="0" dirty="0">
                <a:latin typeface="Tahoma" panose="020B0604030504040204" pitchFamily="34" charset="0"/>
                <a:ea typeface="Calibri" panose="020F0502020204030204" pitchFamily="34" charset="0"/>
                <a:cs typeface="Times New Roman" panose="02020603050405020304" pitchFamily="18" charset="0"/>
              </a:rPr>
              <a:t>da lunedì </a:t>
            </a:r>
            <a:r>
              <a:rPr lang="it-IT" sz="1200" b="1" kern="0" dirty="0">
                <a:latin typeface="Tahoma" panose="020B0604030504040204" pitchFamily="34" charset="0"/>
                <a:ea typeface="Calibri" panose="020F0502020204030204" pitchFamily="34" charset="0"/>
                <a:cs typeface="Times New Roman" panose="02020603050405020304" pitchFamily="18" charset="0"/>
              </a:rPr>
              <a:t>1 luglio</a:t>
            </a:r>
            <a:r>
              <a:rPr lang="it-IT" sz="1200" kern="0" dirty="0">
                <a:latin typeface="Tahoma" panose="020B0604030504040204" pitchFamily="34" charset="0"/>
                <a:ea typeface="Calibri" panose="020F0502020204030204" pitchFamily="34" charset="0"/>
                <a:cs typeface="Times New Roman" panose="02020603050405020304" pitchFamily="18" charset="0"/>
              </a:rPr>
              <a:t>:  riapertura del servizio per la presentazione delle DS e adempimenti successivi su MUDE Open</a:t>
            </a:r>
          </a:p>
        </p:txBody>
      </p:sp>
      <p:sp>
        <p:nvSpPr>
          <p:cNvPr id="10" name="CustomShape 1">
            <a:extLst>
              <a:ext uri="{FF2B5EF4-FFF2-40B4-BE49-F238E27FC236}">
                <a16:creationId xmlns:a16="http://schemas.microsoft.com/office/drawing/2014/main" id="{59AC1103-FAA2-A2A8-BC21-7D88B1371EF7}"/>
              </a:ext>
            </a:extLst>
          </p:cNvPr>
          <p:cNvSpPr/>
          <p:nvPr/>
        </p:nvSpPr>
        <p:spPr>
          <a:xfrm>
            <a:off x="426240" y="1818360"/>
            <a:ext cx="8046360" cy="151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7000"/>
              </a:lnSpc>
              <a:spcBef>
                <a:spcPts val="241"/>
              </a:spcBef>
              <a:spcAft>
                <a:spcPts val="799"/>
              </a:spcAft>
            </a:pPr>
            <a:endParaRPr lang="it-IT" sz="1800" b="0" strike="noStrike" spc="-1" dirty="0">
              <a:solidFill>
                <a:srgbClr val="000000"/>
              </a:solidFill>
              <a:uFill>
                <a:solidFill>
                  <a:srgbClr val="FFFFFF"/>
                </a:solidFill>
              </a:uFill>
              <a:latin typeface="Arial"/>
            </a:endParaRPr>
          </a:p>
          <a:p>
            <a:pPr marL="171360" indent="-170640">
              <a:lnSpc>
                <a:spcPct val="107000"/>
              </a:lnSpc>
              <a:spcBef>
                <a:spcPts val="241"/>
              </a:spcBef>
              <a:spcAft>
                <a:spcPts val="799"/>
              </a:spcAft>
              <a:buClr>
                <a:srgbClr val="0294CE"/>
              </a:buClr>
              <a:buSzPct val="92000"/>
              <a:buFont typeface="Tahoma"/>
              <a:buChar char="•"/>
            </a:pPr>
            <a:r>
              <a:rPr lang="it-IT" sz="1200" b="0" strike="noStrike" spc="-1" dirty="0">
                <a:solidFill>
                  <a:srgbClr val="000000"/>
                </a:solidFill>
                <a:uFill>
                  <a:solidFill>
                    <a:srgbClr val="FFFFFF"/>
                  </a:solidFill>
                </a:uFill>
                <a:latin typeface="Tahoma"/>
                <a:ea typeface="Calibri"/>
              </a:rPr>
              <a:t>sarà possibile presentare anche gli adempimenti successivi delle denunce presentate su ARCAEOS</a:t>
            </a:r>
            <a:endParaRPr lang="it-IT" sz="1200" b="0" strike="noStrike" spc="-1" dirty="0">
              <a:solidFill>
                <a:srgbClr val="000000"/>
              </a:solidFill>
              <a:uFill>
                <a:solidFill>
                  <a:srgbClr val="FFFFFF"/>
                </a:solidFill>
              </a:uFill>
              <a:latin typeface="Arial"/>
            </a:endParaRPr>
          </a:p>
          <a:p>
            <a:pPr marL="171360" indent="-170640">
              <a:lnSpc>
                <a:spcPct val="107000"/>
              </a:lnSpc>
              <a:spcBef>
                <a:spcPts val="241"/>
              </a:spcBef>
              <a:spcAft>
                <a:spcPts val="799"/>
              </a:spcAft>
              <a:buClr>
                <a:srgbClr val="0294CE"/>
              </a:buClr>
              <a:buSzPct val="92000"/>
              <a:buFont typeface="Tahoma"/>
              <a:buChar char="•"/>
            </a:pPr>
            <a:r>
              <a:rPr lang="it-IT" sz="1200" b="0" strike="noStrike" spc="-1" dirty="0">
                <a:solidFill>
                  <a:srgbClr val="000000"/>
                </a:solidFill>
                <a:uFill>
                  <a:solidFill>
                    <a:srgbClr val="FFFFFF"/>
                  </a:solidFill>
                </a:uFill>
                <a:latin typeface="Tahoma"/>
                <a:ea typeface="Calibri"/>
              </a:rPr>
              <a:t>rimarrà  invariata la modalità di presentazione degli adempimenti successivi per le pratiche strutturali in corso e depositate in formato cartaceo, o trasmesse in formato digitale via PEC, per il settore sismico sino al 30.09.2019 e per gli altri  UTR sino al 25.04.2021: i procedimenti in corso alle suddette date si concludono secondo le modalità previste dalle disposizioni vigenti al momento della denuncia iniziale</a:t>
            </a:r>
            <a:endParaRPr lang="it-IT" sz="1200" b="0" strike="noStrike" spc="-1" dirty="0">
              <a:solidFill>
                <a:srgbClr val="000000"/>
              </a:solidFill>
              <a:uFill>
                <a:solidFill>
                  <a:srgbClr val="FFFFFF"/>
                </a:solidFill>
              </a:uFill>
              <a:latin typeface="Arial"/>
            </a:endParaRPr>
          </a:p>
        </p:txBody>
      </p:sp>
      <p:sp>
        <p:nvSpPr>
          <p:cNvPr id="11" name="CustomShape 6">
            <a:extLst>
              <a:ext uri="{FF2B5EF4-FFF2-40B4-BE49-F238E27FC236}">
                <a16:creationId xmlns:a16="http://schemas.microsoft.com/office/drawing/2014/main" id="{FB2A4C06-4AF1-F87A-074A-BDFDF78DD174}"/>
              </a:ext>
            </a:extLst>
          </p:cNvPr>
          <p:cNvSpPr/>
          <p:nvPr/>
        </p:nvSpPr>
        <p:spPr>
          <a:xfrm>
            <a:off x="426240" y="3491280"/>
            <a:ext cx="8327520" cy="136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200" b="0" strike="noStrike" spc="-1" dirty="0">
                <a:solidFill>
                  <a:srgbClr val="000000"/>
                </a:solidFill>
                <a:uFill>
                  <a:solidFill>
                    <a:srgbClr val="FFFFFF"/>
                  </a:solidFill>
                </a:uFill>
                <a:latin typeface="Tahoma"/>
                <a:ea typeface="Calibri"/>
              </a:rPr>
              <a:t>Si ribadisce che per tutte le OOPP soggette al Dlgs 36/23, ai sensi dell'art. 42 c. 3 il deposito sul portale AINOP accompagnato dalla validazione, assolve </a:t>
            </a:r>
            <a:r>
              <a:rPr lang="it-IT" sz="1200" b="0" i="1" strike="noStrike" spc="-1" dirty="0">
                <a:solidFill>
                  <a:srgbClr val="000000"/>
                </a:solidFill>
                <a:uFill>
                  <a:solidFill>
                    <a:srgbClr val="FFFFFF"/>
                  </a:solidFill>
                </a:uFill>
                <a:latin typeface="Tahoma"/>
                <a:ea typeface="Calibri"/>
              </a:rPr>
              <a:t>a tutti gli obblighi di deposito e di autorizzazione per le costruzioni in zone sismiche, nonché di denuncia dei lavori all’ufficio del genio civile</a:t>
            </a:r>
            <a:r>
              <a:rPr lang="it-IT" sz="1200" b="0" strike="noStrike" spc="-1" dirty="0">
                <a:solidFill>
                  <a:srgbClr val="000000"/>
                </a:solidFill>
                <a:uFill>
                  <a:solidFill>
                    <a:srgbClr val="FFFFFF"/>
                  </a:solidFill>
                </a:uFill>
                <a:latin typeface="Tahoma"/>
                <a:ea typeface="Calibri"/>
              </a:rPr>
              <a:t>.</a:t>
            </a:r>
            <a:endParaRPr lang="it-IT" sz="1200" b="0" strike="noStrike" spc="-1" dirty="0">
              <a:solidFill>
                <a:srgbClr val="000000"/>
              </a:solidFill>
              <a:uFill>
                <a:solidFill>
                  <a:srgbClr val="FFFFFF"/>
                </a:solidFill>
              </a:uFill>
              <a:latin typeface="Arial"/>
            </a:endParaRPr>
          </a:p>
          <a:p>
            <a:pPr>
              <a:lnSpc>
                <a:spcPct val="100000"/>
              </a:lnSpc>
            </a:pPr>
            <a:br>
              <a:rPr dirty="0"/>
            </a:br>
            <a:r>
              <a:rPr lang="it-IT" sz="1200" b="0" strike="noStrike" spc="-1" dirty="0">
                <a:solidFill>
                  <a:srgbClr val="000000"/>
                </a:solidFill>
                <a:uFill>
                  <a:solidFill>
                    <a:srgbClr val="FFFFFF"/>
                  </a:solidFill>
                </a:uFill>
                <a:latin typeface="Tahoma"/>
                <a:ea typeface="Calibri"/>
              </a:rPr>
              <a:t>Restano soggette a deposito sul portale Mude Open Sismica le opere private, o pubbliche con bando dell'affidamento lavori pubblicato prima del 1°luglio 2023, relative ad interventi di cui all'allegato A, elenco A1 della DGR 10-4161/2021.</a:t>
            </a:r>
            <a:endParaRPr lang="it-IT" sz="1200" b="0" strike="noStrike" spc="-1" dirty="0">
              <a:solidFill>
                <a:srgbClr val="000000"/>
              </a:solidFill>
              <a:uFill>
                <a:solidFill>
                  <a:srgbClr val="FFFFFF"/>
                </a:solidFill>
              </a:uFill>
              <a:latin typeface="Arial"/>
            </a:endParaRPr>
          </a:p>
          <a:p>
            <a:pPr>
              <a:lnSpc>
                <a:spcPct val="100000"/>
              </a:lnSpc>
            </a:pPr>
            <a:r>
              <a:rPr lang="it-IT" sz="1200" b="0" strike="noStrike" spc="-1" dirty="0">
                <a:solidFill>
                  <a:srgbClr val="000000"/>
                </a:solidFill>
                <a:uFill>
                  <a:solidFill>
                    <a:srgbClr val="FFFFFF"/>
                  </a:solidFill>
                </a:uFill>
                <a:latin typeface="Tahoma"/>
                <a:ea typeface="Calibri"/>
              </a:rPr>
              <a:t>Non è previsto il doppio deposito.</a:t>
            </a:r>
            <a:endParaRPr lang="it-IT" sz="1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1119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MUDE Open – la Scrivania del Richiedente (1)</a:t>
            </a:r>
          </a:p>
        </p:txBody>
      </p:sp>
      <p:sp>
        <p:nvSpPr>
          <p:cNvPr id="2" name="Segnaposto contenuto 7">
            <a:extLst>
              <a:ext uri="{FF2B5EF4-FFF2-40B4-BE49-F238E27FC236}">
                <a16:creationId xmlns:a16="http://schemas.microsoft.com/office/drawing/2014/main" id="{83EC457B-D3BA-F5B2-94D1-C340AA7F7C2F}"/>
              </a:ext>
            </a:extLst>
          </p:cNvPr>
          <p:cNvSpPr>
            <a:spLocks noGrp="1"/>
          </p:cNvSpPr>
          <p:nvPr>
            <p:ph sz="quarter" idx="11"/>
          </p:nvPr>
        </p:nvSpPr>
        <p:spPr>
          <a:xfrm>
            <a:off x="406255" y="827420"/>
            <a:ext cx="3296106" cy="1966935"/>
          </a:xfrm>
        </p:spPr>
        <p:txBody>
          <a:bodyPr/>
          <a:lstStyle/>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I soggetti titolati presentano le Denunce strutturali e gli adempimenti successivi su MUDE Open:</a:t>
            </a:r>
          </a:p>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accesso dal portale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www.mude.piemonte.it</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=&gt; sezione Richiedenti=&gt;ACCESSO AL SERVIZIO=&gt;Accesso alla scrivania del richiedente</a:t>
            </a: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uppo 14">
            <a:extLst>
              <a:ext uri="{FF2B5EF4-FFF2-40B4-BE49-F238E27FC236}">
                <a16:creationId xmlns:a16="http://schemas.microsoft.com/office/drawing/2014/main" id="{F6762C24-16FF-6B67-F8DF-C39A7A7D6DFB}"/>
              </a:ext>
            </a:extLst>
          </p:cNvPr>
          <p:cNvGrpSpPr/>
          <p:nvPr/>
        </p:nvGrpSpPr>
        <p:grpSpPr>
          <a:xfrm>
            <a:off x="4956961" y="527713"/>
            <a:ext cx="3459112" cy="2566347"/>
            <a:chOff x="4956961" y="527713"/>
            <a:chExt cx="3459112" cy="2566347"/>
          </a:xfrm>
        </p:grpSpPr>
        <p:pic>
          <p:nvPicPr>
            <p:cNvPr id="5" name="Immagine 4">
              <a:extLst>
                <a:ext uri="{FF2B5EF4-FFF2-40B4-BE49-F238E27FC236}">
                  <a16:creationId xmlns:a16="http://schemas.microsoft.com/office/drawing/2014/main" id="{E2EF055A-69AC-6C02-DF6C-943714D6BC65}"/>
                </a:ext>
              </a:extLst>
            </p:cNvPr>
            <p:cNvPicPr>
              <a:picLocks noChangeAspect="1"/>
            </p:cNvPicPr>
            <p:nvPr/>
          </p:nvPicPr>
          <p:blipFill>
            <a:blip r:embed="rId3"/>
            <a:stretch>
              <a:fillRect/>
            </a:stretch>
          </p:blipFill>
          <p:spPr>
            <a:xfrm>
              <a:off x="4956961" y="527713"/>
              <a:ext cx="3459112" cy="2566347"/>
            </a:xfrm>
            <a:prstGeom prst="rect">
              <a:avLst/>
            </a:prstGeom>
          </p:spPr>
        </p:pic>
        <p:sp>
          <p:nvSpPr>
            <p:cNvPr id="7" name="Ovale 6">
              <a:extLst>
                <a:ext uri="{FF2B5EF4-FFF2-40B4-BE49-F238E27FC236}">
                  <a16:creationId xmlns:a16="http://schemas.microsoft.com/office/drawing/2014/main" id="{B10A370D-A0AA-5CDF-7961-C114387645B2}"/>
                </a:ext>
              </a:extLst>
            </p:cNvPr>
            <p:cNvSpPr/>
            <p:nvPr/>
          </p:nvSpPr>
          <p:spPr>
            <a:xfrm>
              <a:off x="7434699" y="1783703"/>
              <a:ext cx="649009" cy="39217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grpSp>
        <p:nvGrpSpPr>
          <p:cNvPr id="16" name="Gruppo 15">
            <a:extLst>
              <a:ext uri="{FF2B5EF4-FFF2-40B4-BE49-F238E27FC236}">
                <a16:creationId xmlns:a16="http://schemas.microsoft.com/office/drawing/2014/main" id="{60B50B2F-FF5B-A6E7-A17F-0E921BE5DCBE}"/>
              </a:ext>
            </a:extLst>
          </p:cNvPr>
          <p:cNvGrpSpPr/>
          <p:nvPr/>
        </p:nvGrpSpPr>
        <p:grpSpPr>
          <a:xfrm>
            <a:off x="4118567" y="1702182"/>
            <a:ext cx="3174729" cy="2400470"/>
            <a:chOff x="3747691" y="1810887"/>
            <a:chExt cx="3174729" cy="2400470"/>
          </a:xfrm>
        </p:grpSpPr>
        <p:pic>
          <p:nvPicPr>
            <p:cNvPr id="9" name="Immagine 8">
              <a:extLst>
                <a:ext uri="{FF2B5EF4-FFF2-40B4-BE49-F238E27FC236}">
                  <a16:creationId xmlns:a16="http://schemas.microsoft.com/office/drawing/2014/main" id="{22AC91D8-77EE-54CA-185A-0D515BA12221}"/>
                </a:ext>
              </a:extLst>
            </p:cNvPr>
            <p:cNvPicPr>
              <a:picLocks noChangeAspect="1"/>
            </p:cNvPicPr>
            <p:nvPr/>
          </p:nvPicPr>
          <p:blipFill>
            <a:blip r:embed="rId4"/>
            <a:stretch>
              <a:fillRect/>
            </a:stretch>
          </p:blipFill>
          <p:spPr>
            <a:xfrm>
              <a:off x="3747691" y="1810887"/>
              <a:ext cx="3174729" cy="2400470"/>
            </a:xfrm>
            <a:prstGeom prst="rect">
              <a:avLst/>
            </a:prstGeom>
          </p:spPr>
        </p:pic>
        <p:sp>
          <p:nvSpPr>
            <p:cNvPr id="11" name="Ovale 10">
              <a:extLst>
                <a:ext uri="{FF2B5EF4-FFF2-40B4-BE49-F238E27FC236}">
                  <a16:creationId xmlns:a16="http://schemas.microsoft.com/office/drawing/2014/main" id="{7FA1DC2A-E2D0-920B-8574-FFE3BEC15580}"/>
                </a:ext>
              </a:extLst>
            </p:cNvPr>
            <p:cNvSpPr/>
            <p:nvPr/>
          </p:nvSpPr>
          <p:spPr>
            <a:xfrm>
              <a:off x="3747691" y="3296011"/>
              <a:ext cx="979071" cy="27206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sp>
        <p:nvSpPr>
          <p:cNvPr id="12" name="Segnaposto contenuto 7">
            <a:extLst>
              <a:ext uri="{FF2B5EF4-FFF2-40B4-BE49-F238E27FC236}">
                <a16:creationId xmlns:a16="http://schemas.microsoft.com/office/drawing/2014/main" id="{03D9FD5E-D211-501E-75F1-979F221F5EBB}"/>
              </a:ext>
            </a:extLst>
          </p:cNvPr>
          <p:cNvSpPr txBox="1">
            <a:spLocks/>
          </p:cNvSpPr>
          <p:nvPr/>
        </p:nvSpPr>
        <p:spPr>
          <a:xfrm>
            <a:off x="403264" y="2676407"/>
            <a:ext cx="3296106" cy="1966935"/>
          </a:xfrm>
          <a:prstGeom prst="rect">
            <a:avLst/>
          </a:prstGeom>
          <a:ln w="12700">
            <a:solidFill>
              <a:schemeClr val="accent1">
                <a:shade val="95000"/>
                <a:satMod val="105000"/>
              </a:schemeClr>
            </a:solidFill>
          </a:ln>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accesso tramite SPID-CIE-Certificato CNS</a:t>
            </a:r>
          </a:p>
          <a:p>
            <a:pPr marL="171450" indent="-171450">
              <a:lnSpc>
                <a:spcPct val="107000"/>
              </a:lnSpc>
              <a:spcAft>
                <a:spcPts val="800"/>
              </a:spcAft>
              <a:buSzPct val="94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oltre 500 utenti che avevano presentato DS su ARCAEOS sono utenti già accreditati su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ct val="94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i restanti </a:t>
            </a:r>
            <a:r>
              <a:rPr lang="it-IT" sz="1200" kern="0" dirty="0">
                <a:latin typeface="Tahoma" panose="020B0604030504040204" pitchFamily="34" charset="0"/>
                <a:ea typeface="Tahoma" panose="020B0604030504040204" pitchFamily="34" charset="0"/>
                <a:cs typeface="Tahoma" panose="020B0604030504040204" pitchFamily="34" charset="0"/>
              </a:rPr>
              <a:t>(poco più di 100)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sono stati migrati i dati e sarà sufficiente accettare la liberatoria e completare eventuali dati mancanti </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Segnaposto contenuto 7">
            <a:extLst>
              <a:ext uri="{FF2B5EF4-FFF2-40B4-BE49-F238E27FC236}">
                <a16:creationId xmlns:a16="http://schemas.microsoft.com/office/drawing/2014/main" id="{04A869BF-CBED-988D-BC22-D48C8398AE86}"/>
              </a:ext>
            </a:extLst>
          </p:cNvPr>
          <p:cNvSpPr txBox="1">
            <a:spLocks/>
          </p:cNvSpPr>
          <p:nvPr/>
        </p:nvSpPr>
        <p:spPr>
          <a:xfrm>
            <a:off x="3983715" y="4290577"/>
            <a:ext cx="4595393" cy="654196"/>
          </a:xfrm>
          <a:prstGeom prst="rect">
            <a:avLst/>
          </a:prstGeom>
          <a:ln w="15875">
            <a:solidFill>
              <a:schemeClr val="accent1">
                <a:shade val="95000"/>
                <a:satMod val="105000"/>
              </a:schemeClr>
            </a:solidFill>
          </a:ln>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tutti sono state migrate le DS e adempimenti con relativi Allegati già trasmessi agli UTR, che potranno quindi essere consultati sulla Scrivania</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Freccia circolare a destra 18">
            <a:extLst>
              <a:ext uri="{FF2B5EF4-FFF2-40B4-BE49-F238E27FC236}">
                <a16:creationId xmlns:a16="http://schemas.microsoft.com/office/drawing/2014/main" id="{796A4AE0-2FD8-BDA6-1CA8-9E45EA4EE687}"/>
              </a:ext>
            </a:extLst>
          </p:cNvPr>
          <p:cNvSpPr/>
          <p:nvPr/>
        </p:nvSpPr>
        <p:spPr>
          <a:xfrm rot="18096149">
            <a:off x="3331153" y="4513445"/>
            <a:ext cx="406646" cy="58748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14966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MUDE Open – la Scrivania del Richiedente (2)</a:t>
            </a:r>
          </a:p>
        </p:txBody>
      </p:sp>
      <p:sp>
        <p:nvSpPr>
          <p:cNvPr id="2" name="Segnaposto contenuto 7">
            <a:extLst>
              <a:ext uri="{FF2B5EF4-FFF2-40B4-BE49-F238E27FC236}">
                <a16:creationId xmlns:a16="http://schemas.microsoft.com/office/drawing/2014/main" id="{83EC457B-D3BA-F5B2-94D1-C340AA7F7C2F}"/>
              </a:ext>
            </a:extLst>
          </p:cNvPr>
          <p:cNvSpPr>
            <a:spLocks noGrp="1"/>
          </p:cNvSpPr>
          <p:nvPr>
            <p:ph sz="quarter" idx="11"/>
          </p:nvPr>
        </p:nvSpPr>
        <p:spPr>
          <a:xfrm>
            <a:off x="406255" y="827419"/>
            <a:ext cx="7267032" cy="3974779"/>
          </a:xfrm>
        </p:spPr>
        <p:txBody>
          <a:bodyPr/>
          <a:lstStyle/>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Compilazione delle istanze assistita e controllata</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Gestione automatica della relazione fra DS, eventuali varianti strutturali o parziali e adempimenti successivi – concetti di fascicolo, istanza e pratica </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Controllo di congruenza fra le istanze figlie presentabili all’interno di un fascicolo in relazione alle istanze registrate da PA presenti</a:t>
            </a:r>
          </a:p>
          <a:p>
            <a:pPr marL="17145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Ereditarietà dei dati fra istanze padre e figlie all’interno del fascicolo</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Verifica dei dati della Relazione illustrativa e loro memorizzazione nella base dati per consentire automatismo di alcuni passaggi (es. </a:t>
            </a:r>
            <a:r>
              <a:rPr lang="it-IT" sz="1200" kern="0" dirty="0">
                <a:latin typeface="Tahoma" panose="020B0604030504040204" pitchFamily="34" charset="0"/>
                <a:ea typeface="Tahoma" panose="020B0604030504040204" pitchFamily="34" charset="0"/>
                <a:cs typeface="Tahoma" panose="020B0604030504040204" pitchFamily="34" charset="0"/>
              </a:rPr>
              <a:t>smistamento in controllo formale/presa d’atto o controllo a campione)</a:t>
            </a: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Verifica degli allegati richiesti in base al tipo di istanza e alle dichiarazioni in essa contenute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Verifica della presenza e della validità della firma digitale all’interno delle istanze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Gestione della rubrica soggetti per il loro inserimento all’interno delle istanze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Sezione Notifiche per la consultazione delle comunicazioni relative all’istanza depositata sia di sistema (cambi di stato) sia da parte della PA competente (ad es. Richiesta di integrazione documentale)</a:t>
            </a: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02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asellaDiTesto 10">
            <a:extLst>
              <a:ext uri="{FF2B5EF4-FFF2-40B4-BE49-F238E27FC236}">
                <a16:creationId xmlns:a16="http://schemas.microsoft.com/office/drawing/2014/main" id="{D64C9FFD-8CF6-E678-6BFD-320702C7720A}"/>
              </a:ext>
            </a:extLst>
          </p:cNvPr>
          <p:cNvSpPr txBox="1">
            <a:spLocks noChangeArrowheads="1"/>
          </p:cNvSpPr>
          <p:nvPr/>
        </p:nvSpPr>
        <p:spPr bwMode="auto">
          <a:xfrm>
            <a:off x="311150" y="55563"/>
            <a:ext cx="72675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Accesso al sistema e accreditamento</a:t>
            </a:r>
          </a:p>
        </p:txBody>
      </p:sp>
      <p:grpSp>
        <p:nvGrpSpPr>
          <p:cNvPr id="25605" name="Gruppo 7">
            <a:extLst>
              <a:ext uri="{FF2B5EF4-FFF2-40B4-BE49-F238E27FC236}">
                <a16:creationId xmlns:a16="http://schemas.microsoft.com/office/drawing/2014/main" id="{D5B60B7B-CA3C-D178-6D24-D2B795A09F5F}"/>
              </a:ext>
            </a:extLst>
          </p:cNvPr>
          <p:cNvGrpSpPr>
            <a:grpSpLocks/>
          </p:cNvGrpSpPr>
          <p:nvPr/>
        </p:nvGrpSpPr>
        <p:grpSpPr bwMode="auto">
          <a:xfrm>
            <a:off x="1793875" y="792163"/>
            <a:ext cx="6743700" cy="3749675"/>
            <a:chOff x="1632298" y="980728"/>
            <a:chExt cx="8832982" cy="4968552"/>
          </a:xfrm>
        </p:grpSpPr>
        <p:pic>
          <p:nvPicPr>
            <p:cNvPr id="25610" name="Immagine 8">
              <a:extLst>
                <a:ext uri="{FF2B5EF4-FFF2-40B4-BE49-F238E27FC236}">
                  <a16:creationId xmlns:a16="http://schemas.microsoft.com/office/drawing/2014/main" id="{8745765B-B2C7-0685-4021-952A3F3EA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98" y="980728"/>
              <a:ext cx="883298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Immagine 9">
              <a:extLst>
                <a:ext uri="{FF2B5EF4-FFF2-40B4-BE49-F238E27FC236}">
                  <a16:creationId xmlns:a16="http://schemas.microsoft.com/office/drawing/2014/main" id="{062E02C4-B9E0-ACE7-5478-569CE2383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37" y="3789040"/>
              <a:ext cx="194421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6" name="Gruppo 1">
            <a:extLst>
              <a:ext uri="{FF2B5EF4-FFF2-40B4-BE49-F238E27FC236}">
                <a16:creationId xmlns:a16="http://schemas.microsoft.com/office/drawing/2014/main" id="{AA4D8DEB-FA9D-1DE6-506C-0C1DDE6D5092}"/>
              </a:ext>
            </a:extLst>
          </p:cNvPr>
          <p:cNvGrpSpPr>
            <a:grpSpLocks/>
          </p:cNvGrpSpPr>
          <p:nvPr/>
        </p:nvGrpSpPr>
        <p:grpSpPr bwMode="auto">
          <a:xfrm>
            <a:off x="2811463" y="1633538"/>
            <a:ext cx="5969000" cy="3213100"/>
            <a:chOff x="2993280" y="1541093"/>
            <a:chExt cx="5969163" cy="3214263"/>
          </a:xfrm>
        </p:grpSpPr>
        <p:pic>
          <p:nvPicPr>
            <p:cNvPr id="25608" name="Immagine 13">
              <a:extLst>
                <a:ext uri="{FF2B5EF4-FFF2-40B4-BE49-F238E27FC236}">
                  <a16:creationId xmlns:a16="http://schemas.microsoft.com/office/drawing/2014/main" id="{1A77D086-F230-932F-AA87-4A81438AE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197" y="1541093"/>
              <a:ext cx="5714246" cy="32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Freccia in giù 15">
              <a:extLst>
                <a:ext uri="{FF2B5EF4-FFF2-40B4-BE49-F238E27FC236}">
                  <a16:creationId xmlns:a16="http://schemas.microsoft.com/office/drawing/2014/main" id="{72F6EE45-A9A0-2629-5D4E-DDF7D718A21B}"/>
                </a:ext>
              </a:extLst>
            </p:cNvPr>
            <p:cNvSpPr>
              <a:spLocks noChangeArrowheads="1"/>
            </p:cNvSpPr>
            <p:nvPr/>
          </p:nvSpPr>
          <p:spPr bwMode="auto">
            <a:xfrm rot="-4727693">
              <a:off x="3354950" y="2223408"/>
              <a:ext cx="397229" cy="1120569"/>
            </a:xfrm>
            <a:prstGeom prst="downArrow">
              <a:avLst>
                <a:gd name="adj1" fmla="val 50000"/>
                <a:gd name="adj2" fmla="val 49994"/>
              </a:avLst>
            </a:prstGeom>
            <a:solidFill>
              <a:schemeClr val="accent1"/>
            </a:solidFill>
            <a:ln w="9525" algn="ctr">
              <a:solidFill>
                <a:schemeClr val="accent1"/>
              </a:solidFill>
              <a:round/>
              <a:headEnd/>
              <a:tailEnd/>
            </a:ln>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sp>
        <p:nvSpPr>
          <p:cNvPr id="3" name="CasellaDiTesto 2">
            <a:extLst>
              <a:ext uri="{FF2B5EF4-FFF2-40B4-BE49-F238E27FC236}">
                <a16:creationId xmlns:a16="http://schemas.microsoft.com/office/drawing/2014/main" id="{C69B0E06-A952-DE7C-1FCC-E6864F9FE251}"/>
              </a:ext>
            </a:extLst>
          </p:cNvPr>
          <p:cNvSpPr txBox="1"/>
          <p:nvPr/>
        </p:nvSpPr>
        <p:spPr>
          <a:xfrm>
            <a:off x="84598" y="1900645"/>
            <a:ext cx="1792955" cy="1508105"/>
          </a:xfrm>
          <a:prstGeom prst="rect">
            <a:avLst/>
          </a:prstGeom>
          <a:noFill/>
        </p:spPr>
        <p:txBody>
          <a:bodyPr wrap="square">
            <a:spAutoFit/>
          </a:bodyPr>
          <a:lstStyle/>
          <a:p>
            <a:pPr indent="180000">
              <a:buFont typeface="Courier New" panose="02070309020205020404" pitchFamily="49" charset="0"/>
              <a:buChar char="o"/>
              <a:defRPr/>
            </a:pPr>
            <a:endParaRPr lang="it-IT" altLang="it-IT" dirty="0">
              <a:solidFill>
                <a:srgbClr val="FFFFFF"/>
              </a:solidFill>
            </a:endParaRPr>
          </a:p>
          <a:p>
            <a:pPr marL="285750"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Accreditamento in autonomia compilando il set minimo di dati richiesti</a:t>
            </a:r>
          </a:p>
          <a:p>
            <a:pPr>
              <a:defRPr/>
            </a:pPr>
            <a:endParaRPr lang="it-IT" dirty="0">
              <a:solidFill>
                <a:srgbClr val="000000"/>
              </a:solidFill>
            </a:endParaRPr>
          </a:p>
        </p:txBody>
      </p:sp>
      <p:sp>
        <p:nvSpPr>
          <p:cNvPr id="2" name="CasellaDiTesto 1">
            <a:extLst>
              <a:ext uri="{FF2B5EF4-FFF2-40B4-BE49-F238E27FC236}">
                <a16:creationId xmlns:a16="http://schemas.microsoft.com/office/drawing/2014/main" id="{F2263838-A78F-323A-7403-53231DD317D2}"/>
              </a:ext>
            </a:extLst>
          </p:cNvPr>
          <p:cNvSpPr txBox="1"/>
          <p:nvPr/>
        </p:nvSpPr>
        <p:spPr>
          <a:xfrm>
            <a:off x="87312" y="1287423"/>
            <a:ext cx="1706563" cy="1077218"/>
          </a:xfrm>
          <a:prstGeom prst="rect">
            <a:avLst/>
          </a:prstGeom>
          <a:noFill/>
        </p:spPr>
        <p:txBody>
          <a:bodyPr>
            <a:spAutoFit/>
          </a:bodyPr>
          <a:lstStyle/>
          <a:p>
            <a:pPr marL="285750"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Accesso con SPID, CIE, Certificato CNS</a:t>
            </a:r>
          </a:p>
          <a:p>
            <a:pPr indent="180000">
              <a:buFont typeface="Courier New" panose="02070309020205020404" pitchFamily="49" charset="0"/>
              <a:buChar char="o"/>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a:defRPr/>
            </a:pPr>
            <a:endParaRPr lang="it-IT"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B3805150-54D0-950A-F3CE-3788FB5FB161}"/>
              </a:ext>
            </a:extLst>
          </p:cNvPr>
          <p:cNvSpPr txBox="1"/>
          <p:nvPr/>
        </p:nvSpPr>
        <p:spPr>
          <a:xfrm>
            <a:off x="196735" y="1322244"/>
            <a:ext cx="2116138" cy="3046988"/>
          </a:xfrm>
          <a:prstGeom prst="rect">
            <a:avLst/>
          </a:prstGeom>
          <a:noFill/>
        </p:spPr>
        <p:txBody>
          <a:bodyPr>
            <a:spAutoFit/>
          </a:bodyPr>
          <a:lstStyle/>
          <a:p>
            <a:pPr marL="0" lvl="3"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Gestione di persona fisica e persona giuridica e relativo rappresentante: ricerca dei soggetti già inseriti e inserimento dei nuovi soggetti</a:t>
            </a:r>
          </a:p>
          <a:p>
            <a:pPr marL="0" lvl="3" indent="-285750">
              <a:buClr>
                <a:schemeClr val="accent1"/>
              </a:buClr>
              <a:buFont typeface="Arial" panose="020B0604020202020204" pitchFamily="34" charset="0"/>
              <a:buChar cha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Inserimento del set minimo di informazioni richieste =&gt; controlli aggiuntivi in sede di compilazione istanza</a:t>
            </a:r>
          </a:p>
          <a:p>
            <a:pPr marL="0" lvl="3" indent="-285750">
              <a:buClr>
                <a:srgbClr val="FFFFFF"/>
              </a:buClr>
              <a:buFont typeface="Courier New" panose="02070309020205020404" pitchFamily="49" charset="0"/>
              <a:buChar char="o"/>
              <a:defRPr/>
            </a:pPr>
            <a:endParaRPr lang="it-IT" altLang="it-IT" dirty="0">
              <a:solidFill>
                <a:srgbClr val="FFFFFF"/>
              </a:solidFill>
            </a:endParaRPr>
          </a:p>
          <a:p>
            <a:pPr marL="0" lvl="3" indent="-285750">
              <a:buClr>
                <a:srgbClr val="FFFFFF"/>
              </a:buClr>
              <a:buFont typeface="Courier New" panose="02070309020205020404" pitchFamily="49" charset="0"/>
              <a:buChar char="o"/>
              <a:defRPr/>
            </a:pPr>
            <a:endParaRPr lang="it-IT" altLang="it-IT" dirty="0">
              <a:solidFill>
                <a:srgbClr val="FFFFFF"/>
              </a:solidFill>
            </a:endParaRPr>
          </a:p>
          <a:p>
            <a:pPr lvl="3">
              <a:buClr>
                <a:srgbClr val="005FA0"/>
              </a:buClr>
              <a:buFontTx/>
              <a:buChar char="•"/>
              <a:defRPr/>
            </a:pPr>
            <a:endParaRPr lang="it-IT" altLang="it-IT" dirty="0">
              <a:solidFill>
                <a:srgbClr val="162A52"/>
              </a:solidFill>
            </a:endParaRPr>
          </a:p>
        </p:txBody>
      </p:sp>
      <p:grpSp>
        <p:nvGrpSpPr>
          <p:cNvPr id="26630" name="Gruppo 2">
            <a:extLst>
              <a:ext uri="{FF2B5EF4-FFF2-40B4-BE49-F238E27FC236}">
                <a16:creationId xmlns:a16="http://schemas.microsoft.com/office/drawing/2014/main" id="{8BC615BF-BE5B-0CE8-E870-305FFD8FE4F5}"/>
              </a:ext>
            </a:extLst>
          </p:cNvPr>
          <p:cNvGrpSpPr>
            <a:grpSpLocks/>
          </p:cNvGrpSpPr>
          <p:nvPr/>
        </p:nvGrpSpPr>
        <p:grpSpPr bwMode="auto">
          <a:xfrm>
            <a:off x="2943670" y="1277266"/>
            <a:ext cx="5544338" cy="3601653"/>
            <a:chOff x="2569476" y="541337"/>
            <a:chExt cx="6070779" cy="3989462"/>
          </a:xfrm>
        </p:grpSpPr>
        <p:grpSp>
          <p:nvGrpSpPr>
            <p:cNvPr id="26631" name="Gruppo 30">
              <a:extLst>
                <a:ext uri="{FF2B5EF4-FFF2-40B4-BE49-F238E27FC236}">
                  <a16:creationId xmlns:a16="http://schemas.microsoft.com/office/drawing/2014/main" id="{5402E05C-FB44-85ED-036A-B4B464A3D3EF}"/>
                </a:ext>
              </a:extLst>
            </p:cNvPr>
            <p:cNvGrpSpPr>
              <a:grpSpLocks/>
            </p:cNvGrpSpPr>
            <p:nvPr/>
          </p:nvGrpSpPr>
          <p:grpSpPr bwMode="auto">
            <a:xfrm>
              <a:off x="2569476" y="541337"/>
              <a:ext cx="6070779" cy="3989462"/>
              <a:chOff x="2341549" y="550268"/>
              <a:chExt cx="6071110" cy="3990635"/>
            </a:xfrm>
          </p:grpSpPr>
          <p:pic>
            <p:nvPicPr>
              <p:cNvPr id="26638" name="Immagine 25">
                <a:extLst>
                  <a:ext uri="{FF2B5EF4-FFF2-40B4-BE49-F238E27FC236}">
                    <a16:creationId xmlns:a16="http://schemas.microsoft.com/office/drawing/2014/main" id="{E41AF763-B46F-BBB5-56C3-D417F111C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49" y="550268"/>
                <a:ext cx="4807925" cy="270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Immagine 29">
                <a:extLst>
                  <a:ext uri="{FF2B5EF4-FFF2-40B4-BE49-F238E27FC236}">
                    <a16:creationId xmlns:a16="http://schemas.microsoft.com/office/drawing/2014/main" id="{94CE5836-DE95-E0CD-1420-35BBA6EC0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392" y="2005565"/>
                <a:ext cx="4507267" cy="25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2" name="Ovale 1">
              <a:extLst>
                <a:ext uri="{FF2B5EF4-FFF2-40B4-BE49-F238E27FC236}">
                  <a16:creationId xmlns:a16="http://schemas.microsoft.com/office/drawing/2014/main" id="{6EAEBF66-A9DA-BE03-0484-ABB94F2830EE}"/>
                </a:ext>
              </a:extLst>
            </p:cNvPr>
            <p:cNvSpPr>
              <a:spLocks noChangeArrowheads="1"/>
            </p:cNvSpPr>
            <p:nvPr/>
          </p:nvSpPr>
          <p:spPr bwMode="auto">
            <a:xfrm>
              <a:off x="3133294" y="1404929"/>
              <a:ext cx="512748" cy="22219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6633" name="Ovale 13">
              <a:extLst>
                <a:ext uri="{FF2B5EF4-FFF2-40B4-BE49-F238E27FC236}">
                  <a16:creationId xmlns:a16="http://schemas.microsoft.com/office/drawing/2014/main" id="{D1079E69-378A-0ED0-0BDE-BE9D975FE853}"/>
                </a:ext>
              </a:extLst>
            </p:cNvPr>
            <p:cNvSpPr>
              <a:spLocks noChangeArrowheads="1"/>
            </p:cNvSpPr>
            <p:nvPr/>
          </p:nvSpPr>
          <p:spPr bwMode="auto">
            <a:xfrm>
              <a:off x="5559349" y="2707058"/>
              <a:ext cx="512748" cy="22219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6634" name="Ovale 14">
              <a:extLst>
                <a:ext uri="{FF2B5EF4-FFF2-40B4-BE49-F238E27FC236}">
                  <a16:creationId xmlns:a16="http://schemas.microsoft.com/office/drawing/2014/main" id="{E610BFE1-F0DA-36CD-0AE4-D34511A8AECC}"/>
                </a:ext>
              </a:extLst>
            </p:cNvPr>
            <p:cNvSpPr>
              <a:spLocks noChangeArrowheads="1"/>
            </p:cNvSpPr>
            <p:nvPr/>
          </p:nvSpPr>
          <p:spPr bwMode="auto">
            <a:xfrm>
              <a:off x="4952252" y="3954269"/>
              <a:ext cx="1015825" cy="22219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6635" name="Ovale 15">
              <a:extLst>
                <a:ext uri="{FF2B5EF4-FFF2-40B4-BE49-F238E27FC236}">
                  <a16:creationId xmlns:a16="http://schemas.microsoft.com/office/drawing/2014/main" id="{B1285486-5552-F8F2-5C07-1A4EA7D08123}"/>
                </a:ext>
              </a:extLst>
            </p:cNvPr>
            <p:cNvSpPr>
              <a:spLocks noChangeArrowheads="1"/>
            </p:cNvSpPr>
            <p:nvPr/>
          </p:nvSpPr>
          <p:spPr bwMode="auto">
            <a:xfrm>
              <a:off x="3079357" y="2486248"/>
              <a:ext cx="415873" cy="22081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6636" name="Ovale 16">
              <a:extLst>
                <a:ext uri="{FF2B5EF4-FFF2-40B4-BE49-F238E27FC236}">
                  <a16:creationId xmlns:a16="http://schemas.microsoft.com/office/drawing/2014/main" id="{3CAAD1BC-CFFE-63E0-2A0D-45F8FC243D3E}"/>
                </a:ext>
              </a:extLst>
            </p:cNvPr>
            <p:cNvSpPr>
              <a:spLocks noChangeArrowheads="1"/>
            </p:cNvSpPr>
            <p:nvPr/>
          </p:nvSpPr>
          <p:spPr bwMode="auto">
            <a:xfrm>
              <a:off x="4914201" y="3766946"/>
              <a:ext cx="415873" cy="22081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6637" name="Ovale 18">
              <a:extLst>
                <a:ext uri="{FF2B5EF4-FFF2-40B4-BE49-F238E27FC236}">
                  <a16:creationId xmlns:a16="http://schemas.microsoft.com/office/drawing/2014/main" id="{544F8C20-27BA-5F7E-32EE-88F0BA9828CB}"/>
                </a:ext>
              </a:extLst>
            </p:cNvPr>
            <p:cNvSpPr>
              <a:spLocks noChangeArrowheads="1"/>
            </p:cNvSpPr>
            <p:nvPr/>
          </p:nvSpPr>
          <p:spPr bwMode="auto">
            <a:xfrm>
              <a:off x="3084071" y="2795705"/>
              <a:ext cx="1015825" cy="22219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sp>
        <p:nvSpPr>
          <p:cNvPr id="2" name="Text Box 3">
            <a:extLst>
              <a:ext uri="{FF2B5EF4-FFF2-40B4-BE49-F238E27FC236}">
                <a16:creationId xmlns:a16="http://schemas.microsoft.com/office/drawing/2014/main" id="{22E99DDB-91B8-7D55-4D9C-F9C7AF93FBEE}"/>
              </a:ext>
            </a:extLst>
          </p:cNvPr>
          <p:cNvSpPr txBox="1">
            <a:spLocks noChangeArrowheads="1"/>
          </p:cNvSpPr>
          <p:nvPr/>
        </p:nvSpPr>
        <p:spPr bwMode="auto">
          <a:xfrm>
            <a:off x="552095" y="119062"/>
            <a:ext cx="79359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Rubrica – Gestione soggetti (1) </a:t>
            </a:r>
          </a:p>
        </p:txBody>
      </p:sp>
      <p:sp>
        <p:nvSpPr>
          <p:cNvPr id="3" name="Text Box 2">
            <a:extLst>
              <a:ext uri="{FF2B5EF4-FFF2-40B4-BE49-F238E27FC236}">
                <a16:creationId xmlns:a16="http://schemas.microsoft.com/office/drawing/2014/main" id="{5816BF19-1294-734C-303F-256C22DB8C4A}"/>
              </a:ext>
            </a:extLst>
          </p:cNvPr>
          <p:cNvSpPr txBox="1">
            <a:spLocks noChangeArrowheads="1"/>
          </p:cNvSpPr>
          <p:nvPr/>
        </p:nvSpPr>
        <p:spPr bwMode="auto">
          <a:xfrm>
            <a:off x="282187" y="709815"/>
            <a:ext cx="8531225" cy="455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2" tIns="33742" rIns="67482" bIns="33742"/>
          <a:lstStyle>
            <a:lvl1pPr marL="254000" indent="-254000" defTabSz="334963">
              <a:lnSpc>
                <a:spcPct val="90000"/>
              </a:lnSpc>
              <a:spcBef>
                <a:spcPts val="750"/>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2100">
                <a:solidFill>
                  <a:srgbClr val="000000"/>
                </a:solidFill>
                <a:latin typeface="Calibri" panose="020F0502020204030204" pitchFamily="34" charset="0"/>
                <a:ea typeface="Microsoft YaHei" panose="020B0503020204020204" pitchFamily="34" charset="-122"/>
              </a:defRPr>
            </a:lvl1pPr>
            <a:lvl2pPr marL="812800" indent="-255588"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2pPr>
            <a:lvl3pPr marL="8556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4pPr>
            <a:lvl5pPr marL="1541463" indent="-169863" defTabSz="334963">
              <a:lnSpc>
                <a:spcPct val="90000"/>
              </a:lnSpc>
              <a:spcBef>
                <a:spcPts val="375"/>
              </a:spcBef>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5pPr>
            <a:lvl6pPr marL="19986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6pPr>
            <a:lvl7pPr marL="24558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7pPr>
            <a:lvl8pPr marL="29130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8pPr>
            <a:lvl9pPr marL="3370263" indent="-169863" defTabSz="3349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155575" algn="l"/>
                <a:tab pos="492125" algn="l"/>
                <a:tab pos="828675" algn="l"/>
                <a:tab pos="1165225" algn="l"/>
                <a:tab pos="1501775" algn="l"/>
                <a:tab pos="1839913" algn="l"/>
                <a:tab pos="2176463" algn="l"/>
                <a:tab pos="2513013" algn="l"/>
                <a:tab pos="2849563" algn="l"/>
                <a:tab pos="3186113" algn="l"/>
                <a:tab pos="3524250" algn="l"/>
                <a:tab pos="3860800" algn="l"/>
                <a:tab pos="4197350" algn="l"/>
                <a:tab pos="4533900" algn="l"/>
                <a:tab pos="4872038" algn="l"/>
                <a:tab pos="5208588" algn="l"/>
                <a:tab pos="5545138" algn="l"/>
                <a:tab pos="5881688" algn="l"/>
                <a:tab pos="6218238" algn="l"/>
                <a:tab pos="6556375" algn="l"/>
                <a:tab pos="6892925" algn="l"/>
                <a:tab pos="7069138" algn="l"/>
                <a:tab pos="7405688" algn="l"/>
                <a:tab pos="7742238" algn="l"/>
                <a:tab pos="8080375" algn="l"/>
                <a:tab pos="8416925" algn="l"/>
                <a:tab pos="8418513" algn="l"/>
                <a:tab pos="8420100" algn="l"/>
              </a:tabLst>
              <a:defRPr>
                <a:solidFill>
                  <a:srgbClr val="000000"/>
                </a:solidFill>
                <a:latin typeface="Calibri" panose="020F0502020204030204" pitchFamily="34" charset="0"/>
                <a:ea typeface="Microsoft YaHei" panose="020B0503020204020204" pitchFamily="34" charset="-122"/>
              </a:defRPr>
            </a:lvl9pPr>
          </a:lstStyle>
          <a:p>
            <a:pPr marL="0" indent="0" defTabSz="309563">
              <a:lnSpc>
                <a:spcPct val="107000"/>
              </a:lnSpc>
              <a:spcBef>
                <a:spcPct val="20000"/>
              </a:spcBef>
              <a:spcAft>
                <a:spcPts val="800"/>
              </a:spcAft>
              <a:buClr>
                <a:srgbClr val="0294CE"/>
              </a:buClr>
              <a:buSzPts val="1000"/>
              <a:tabLst>
                <a:tab pos="457200" algn="l"/>
              </a:tabLst>
            </a:pPr>
            <a:r>
              <a:rPr lang="it-IT" altLang="it-IT" sz="1200" kern="0" dirty="0">
                <a:latin typeface="Tahoma" panose="020B0604030504040204" pitchFamily="34" charset="0"/>
                <a:ea typeface="Tahoma" panose="020B0604030504040204" pitchFamily="34" charset="0"/>
                <a:cs typeface="Tahoma" panose="020B0604030504040204" pitchFamily="34" charset="0"/>
              </a:rPr>
              <a:t>I dati dei soggetti che devono essere inseriti nelle istanze (clienti, collaboratori, imprese…) possono essere inseriti nella RUBRICA prima di compilare l’istanza oppure direttamente mentre si compila l’istanza</a:t>
            </a:r>
          </a:p>
          <a:p>
            <a:pPr marL="0" indent="0" defTabSz="309563">
              <a:lnSpc>
                <a:spcPct val="107000"/>
              </a:lnSpc>
              <a:spcBef>
                <a:spcPct val="20000"/>
              </a:spcBef>
              <a:spcAft>
                <a:spcPts val="800"/>
              </a:spcAft>
              <a:buClr>
                <a:srgbClr val="0294CE"/>
              </a:buClr>
              <a:buSzPts val="1000"/>
              <a:tabLst>
                <a:tab pos="457200" algn="l"/>
              </a:tabLst>
            </a:pPr>
            <a:r>
              <a:rPr lang="it-IT" alt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it-IT" altLang="it-IT" dirty="0">
              <a:solidFill>
                <a:schemeClr val="tx1"/>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chemeClr val="tx1"/>
              </a:solidFill>
              <a:cs typeface="Arial" panose="020B0604020202020204" pitchFamily="34" charset="0"/>
            </a:endParaRPr>
          </a:p>
          <a:p>
            <a:pPr eaLnBrk="1" hangingPunct="1">
              <a:lnSpc>
                <a:spcPct val="107000"/>
              </a:lnSpc>
              <a:spcBef>
                <a:spcPct val="0"/>
              </a:spcBef>
              <a:buClr>
                <a:srgbClr val="FFFFFF"/>
              </a:buClr>
              <a:buFont typeface="Courier New" panose="02070309020205020404" pitchFamily="49" charset="0"/>
              <a:buChar char="o"/>
            </a:pPr>
            <a:endParaRPr lang="it-IT" altLang="it-IT" dirty="0">
              <a:solidFill>
                <a:srgbClr val="FFFFFF"/>
              </a:solidFill>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44A91B1B-8FF1-23F1-5422-1A5953C87F33}"/>
              </a:ext>
            </a:extLst>
          </p:cNvPr>
          <p:cNvSpPr txBox="1"/>
          <p:nvPr/>
        </p:nvSpPr>
        <p:spPr>
          <a:xfrm>
            <a:off x="179388" y="701675"/>
            <a:ext cx="2116137" cy="3170099"/>
          </a:xfrm>
          <a:prstGeom prst="rect">
            <a:avLst/>
          </a:prstGeom>
          <a:noFill/>
        </p:spPr>
        <p:txBody>
          <a:bodyPr>
            <a:spAutoFit/>
          </a:bodyPr>
          <a:lstStyle/>
          <a:p>
            <a:pPr marL="0" lvl="3" indent="-285750">
              <a:buClr>
                <a:schemeClr val="accent1"/>
              </a:buClr>
              <a:buFont typeface="Arial" panose="020B0604020202020204" pitchFamily="34" charset="0"/>
              <a:buChar char="•"/>
              <a:defRPr/>
            </a:pPr>
            <a:endParaRPr lang="it-IT" altLang="it-IT" sz="12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0" lvl="3"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Categorizzazione dei soggetti: quando si inseriscono i dati è possibile specificare  se il soggetto inserito è cliente, professionista o impresa lavori </a:t>
            </a:r>
          </a:p>
          <a:p>
            <a:pPr marL="0" lvl="3" indent="-285750">
              <a:buClr>
                <a:schemeClr val="accent1"/>
              </a:buClr>
              <a:buFont typeface="Arial" panose="020B0604020202020204" pitchFamily="34" charset="0"/>
              <a:buChar cha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285750">
              <a:buClr>
                <a:schemeClr val="accent1"/>
              </a:buClr>
              <a:buFont typeface="Arial" panose="020B0604020202020204" pitchFamily="34" charset="0"/>
              <a:buChar cha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285750">
              <a:buClr>
                <a:schemeClr val="accent1"/>
              </a:buClr>
              <a:buFont typeface="Arial" panose="020B0604020202020204" pitchFamily="34" charset="0"/>
              <a:buChar char="•"/>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indent="-2857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Questa categoria può essere usata per facilitare le ricerche</a:t>
            </a:r>
          </a:p>
          <a:p>
            <a:pPr marL="0" lvl="3" indent="-285750">
              <a:buClr>
                <a:srgbClr val="FFFFFF"/>
              </a:buClr>
              <a:buFont typeface="Courier New" panose="02070309020205020404" pitchFamily="49" charset="0"/>
              <a:buChar char="o"/>
              <a:defRPr/>
            </a:pPr>
            <a:endParaRPr lang="it-IT" altLang="it-IT" dirty="0">
              <a:solidFill>
                <a:srgbClr val="FFFFFF"/>
              </a:solidFill>
            </a:endParaRPr>
          </a:p>
          <a:p>
            <a:pPr lvl="3">
              <a:buClr>
                <a:srgbClr val="005FA0"/>
              </a:buClr>
              <a:buFontTx/>
              <a:buChar char="•"/>
              <a:defRPr/>
            </a:pPr>
            <a:endParaRPr lang="it-IT" altLang="it-IT" dirty="0">
              <a:solidFill>
                <a:srgbClr val="162A52"/>
              </a:solidFill>
            </a:endParaRPr>
          </a:p>
        </p:txBody>
      </p:sp>
      <p:sp>
        <p:nvSpPr>
          <p:cNvPr id="27656" name="Freccia in giù 32">
            <a:extLst>
              <a:ext uri="{FF2B5EF4-FFF2-40B4-BE49-F238E27FC236}">
                <a16:creationId xmlns:a16="http://schemas.microsoft.com/office/drawing/2014/main" id="{C4CA7AC3-0DCD-D280-AF28-AA02A1ED256E}"/>
              </a:ext>
            </a:extLst>
          </p:cNvPr>
          <p:cNvSpPr>
            <a:spLocks noChangeArrowheads="1"/>
          </p:cNvSpPr>
          <p:nvPr/>
        </p:nvSpPr>
        <p:spPr bwMode="auto">
          <a:xfrm rot="16200000">
            <a:off x="3070660" y="949158"/>
            <a:ext cx="401637" cy="1401625"/>
          </a:xfrm>
          <a:prstGeom prst="downArrow">
            <a:avLst>
              <a:gd name="adj1" fmla="val 50000"/>
              <a:gd name="adj2" fmla="val 49847"/>
            </a:avLst>
          </a:prstGeom>
          <a:solidFill>
            <a:schemeClr val="accent1"/>
          </a:solidFill>
          <a:ln w="9525" algn="ctr">
            <a:solidFill>
              <a:schemeClr val="accent1"/>
            </a:solidFill>
            <a:round/>
            <a:headEnd/>
            <a:tailEnd/>
          </a:ln>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 name="Text Box 3">
            <a:extLst>
              <a:ext uri="{FF2B5EF4-FFF2-40B4-BE49-F238E27FC236}">
                <a16:creationId xmlns:a16="http://schemas.microsoft.com/office/drawing/2014/main" id="{8C55F1C1-8001-7CFE-D469-096EB4488C08}"/>
              </a:ext>
            </a:extLst>
          </p:cNvPr>
          <p:cNvSpPr txBox="1">
            <a:spLocks noChangeArrowheads="1"/>
          </p:cNvSpPr>
          <p:nvPr/>
        </p:nvSpPr>
        <p:spPr bwMode="auto">
          <a:xfrm>
            <a:off x="526517" y="140493"/>
            <a:ext cx="79359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91" tIns="33746" rIns="67491" bIns="33746"/>
          <a:lstStyle>
            <a:lvl1pPr defTabSz="336550">
              <a:lnSpc>
                <a:spcPct val="90000"/>
              </a:lnSpc>
              <a:spcBef>
                <a:spcPts val="750"/>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2100">
                <a:solidFill>
                  <a:srgbClr val="000000"/>
                </a:solidFill>
                <a:latin typeface="Calibri" panose="020F0502020204030204" pitchFamily="34" charset="0"/>
                <a:ea typeface="Microsoft YaHei" panose="020B0503020204020204" pitchFamily="34" charset="-122"/>
              </a:defRPr>
            </a:lvl1pPr>
            <a:lvl2pPr marL="555625" indent="-212725"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2pPr>
            <a:lvl3pPr marL="8556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sz="1500">
                <a:solidFill>
                  <a:srgbClr val="000000"/>
                </a:solidFill>
                <a:latin typeface="Calibri" panose="020F0502020204030204" pitchFamily="34" charset="0"/>
                <a:ea typeface="Microsoft YaHei" panose="020B0503020204020204" pitchFamily="34" charset="-122"/>
              </a:defRPr>
            </a:lvl3pPr>
            <a:lvl4pPr marL="11985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4pPr>
            <a:lvl5pPr marL="1541463" indent="-169863" defTabSz="336550">
              <a:lnSpc>
                <a:spcPct val="90000"/>
              </a:lnSpc>
              <a:spcBef>
                <a:spcPts val="375"/>
              </a:spcBef>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5pPr>
            <a:lvl6pPr marL="19986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6pPr>
            <a:lvl7pPr marL="24558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7pPr>
            <a:lvl8pPr marL="29130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8pPr>
            <a:lvl9pPr marL="3370263" indent="-169863" defTabSz="33655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333375" algn="l"/>
                <a:tab pos="669925" algn="l"/>
                <a:tab pos="1008063" algn="l"/>
                <a:tab pos="1344613" algn="l"/>
                <a:tab pos="1681163" algn="l"/>
                <a:tab pos="2017713" algn="l"/>
                <a:tab pos="2355850" algn="l"/>
                <a:tab pos="2692400" algn="l"/>
                <a:tab pos="3028950" algn="l"/>
                <a:tab pos="3365500" algn="l"/>
                <a:tab pos="3702050" algn="l"/>
                <a:tab pos="4040188" algn="l"/>
                <a:tab pos="4376738" algn="l"/>
                <a:tab pos="4713288" algn="l"/>
                <a:tab pos="5049838" algn="l"/>
                <a:tab pos="5387975" algn="l"/>
                <a:tab pos="5724525" algn="l"/>
                <a:tab pos="6061075" algn="l"/>
                <a:tab pos="6397625" algn="l"/>
                <a:tab pos="6734175" algn="l"/>
                <a:tab pos="6735763" algn="l"/>
                <a:tab pos="7072313" algn="l"/>
                <a:tab pos="7410450" algn="l"/>
                <a:tab pos="7747000" algn="l"/>
                <a:tab pos="80835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pPr>
            <a:r>
              <a:rPr lang="it-IT" altLang="it-IT" sz="2000" b="1" dirty="0">
                <a:solidFill>
                  <a:srgbClr val="123880"/>
                </a:solidFill>
                <a:ea typeface="MS PGothic" panose="020B0600070205080204" pitchFamily="34" charset="-128"/>
              </a:rPr>
              <a:t>Rubrica – Gestione soggetti (2)  </a:t>
            </a:r>
          </a:p>
        </p:txBody>
      </p:sp>
      <p:pic>
        <p:nvPicPr>
          <p:cNvPr id="4" name="Immagine 3" descr="Immagine che contiene testo, schermata, numero, Carattere&#10;&#10;Descrizione generata automaticamente">
            <a:extLst>
              <a:ext uri="{FF2B5EF4-FFF2-40B4-BE49-F238E27FC236}">
                <a16:creationId xmlns:a16="http://schemas.microsoft.com/office/drawing/2014/main" id="{3B393133-732A-9673-FFC5-67924BD80DE6}"/>
              </a:ext>
            </a:extLst>
          </p:cNvPr>
          <p:cNvPicPr>
            <a:picLocks noChangeAspect="1"/>
          </p:cNvPicPr>
          <p:nvPr/>
        </p:nvPicPr>
        <p:blipFill>
          <a:blip r:embed="rId2"/>
          <a:stretch>
            <a:fillRect/>
          </a:stretch>
        </p:blipFill>
        <p:spPr>
          <a:xfrm>
            <a:off x="4371354" y="173143"/>
            <a:ext cx="2675218" cy="2488943"/>
          </a:xfrm>
          <a:prstGeom prst="rect">
            <a:avLst/>
          </a:prstGeom>
        </p:spPr>
      </p:pic>
      <p:grpSp>
        <p:nvGrpSpPr>
          <p:cNvPr id="34" name="Gruppo 33">
            <a:extLst>
              <a:ext uri="{FF2B5EF4-FFF2-40B4-BE49-F238E27FC236}">
                <a16:creationId xmlns:a16="http://schemas.microsoft.com/office/drawing/2014/main" id="{1FCE421E-CF3F-299B-1D22-A16F8A354230}"/>
              </a:ext>
            </a:extLst>
          </p:cNvPr>
          <p:cNvGrpSpPr>
            <a:grpSpLocks/>
          </p:cNvGrpSpPr>
          <p:nvPr/>
        </p:nvGrpSpPr>
        <p:grpSpPr bwMode="auto">
          <a:xfrm>
            <a:off x="2537346" y="2645570"/>
            <a:ext cx="5422900" cy="2357437"/>
            <a:chOff x="2003808" y="1134391"/>
            <a:chExt cx="6366469" cy="3046625"/>
          </a:xfrm>
        </p:grpSpPr>
        <p:pic>
          <p:nvPicPr>
            <p:cNvPr id="27657" name="Immagine 23">
              <a:extLst>
                <a:ext uri="{FF2B5EF4-FFF2-40B4-BE49-F238E27FC236}">
                  <a16:creationId xmlns:a16="http://schemas.microsoft.com/office/drawing/2014/main" id="{103B806D-B8DF-9713-BD33-8AB1799A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055" y="1134391"/>
              <a:ext cx="5416222" cy="30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e 31">
              <a:extLst>
                <a:ext uri="{FF2B5EF4-FFF2-40B4-BE49-F238E27FC236}">
                  <a16:creationId xmlns:a16="http://schemas.microsoft.com/office/drawing/2014/main" id="{043C2FC3-A272-59E9-40A3-9EEA3299D4EA}"/>
                </a:ext>
              </a:extLst>
            </p:cNvPr>
            <p:cNvSpPr>
              <a:spLocks noChangeArrowheads="1"/>
            </p:cNvSpPr>
            <p:nvPr/>
          </p:nvSpPr>
          <p:spPr bwMode="auto">
            <a:xfrm>
              <a:off x="4185137" y="3099110"/>
              <a:ext cx="1327639" cy="265868"/>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7659" name="Freccia in giù 32">
              <a:extLst>
                <a:ext uri="{FF2B5EF4-FFF2-40B4-BE49-F238E27FC236}">
                  <a16:creationId xmlns:a16="http://schemas.microsoft.com/office/drawing/2014/main" id="{9C03F141-CD34-EBC0-E9EC-1F77BC06DC14}"/>
                </a:ext>
              </a:extLst>
            </p:cNvPr>
            <p:cNvSpPr>
              <a:spLocks noChangeArrowheads="1"/>
            </p:cNvSpPr>
            <p:nvPr/>
          </p:nvSpPr>
          <p:spPr bwMode="auto">
            <a:xfrm rot="-4761985">
              <a:off x="2755562" y="1783384"/>
              <a:ext cx="388794" cy="1892302"/>
            </a:xfrm>
            <a:prstGeom prst="downArrow">
              <a:avLst>
                <a:gd name="adj1" fmla="val 50000"/>
                <a:gd name="adj2" fmla="val 50001"/>
              </a:avLst>
            </a:prstGeom>
            <a:solidFill>
              <a:schemeClr val="accent1"/>
            </a:solidFill>
            <a:ln w="9525" algn="ctr">
              <a:solidFill>
                <a:schemeClr val="accent1"/>
              </a:solidFill>
              <a:round/>
              <a:headEnd/>
              <a:tailEnd/>
            </a:ln>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sp>
        <p:nvSpPr>
          <p:cNvPr id="27661" name="Ovale 31">
            <a:extLst>
              <a:ext uri="{FF2B5EF4-FFF2-40B4-BE49-F238E27FC236}">
                <a16:creationId xmlns:a16="http://schemas.microsoft.com/office/drawing/2014/main" id="{3EC62D93-328E-ACA4-EBFB-ED605C576229}"/>
              </a:ext>
            </a:extLst>
          </p:cNvPr>
          <p:cNvSpPr>
            <a:spLocks noChangeArrowheads="1"/>
          </p:cNvSpPr>
          <p:nvPr/>
        </p:nvSpPr>
        <p:spPr bwMode="auto">
          <a:xfrm>
            <a:off x="4163110" y="1530697"/>
            <a:ext cx="1219909" cy="234938"/>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asellaDiTesto 10">
            <a:extLst>
              <a:ext uri="{FF2B5EF4-FFF2-40B4-BE49-F238E27FC236}">
                <a16:creationId xmlns:a16="http://schemas.microsoft.com/office/drawing/2014/main" id="{A67CD934-AE25-3465-8464-EB55FF887827}"/>
              </a:ext>
            </a:extLst>
          </p:cNvPr>
          <p:cNvSpPr txBox="1">
            <a:spLocks noChangeArrowheads="1"/>
          </p:cNvSpPr>
          <p:nvPr/>
        </p:nvSpPr>
        <p:spPr bwMode="auto">
          <a:xfrm>
            <a:off x="-66675" y="209550"/>
            <a:ext cx="90566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000000"/>
                </a:solidFill>
                <a:round/>
                <a:headEnd/>
                <a:tailEnd/>
              </a14:hiddenLine>
            </a:ext>
          </a:extLst>
        </p:spPr>
        <p:txBody>
          <a:bodyPr lIns="367206" tIns="73442" rIns="146883" bIns="95474" anchor="ctr"/>
          <a:lstStyle/>
          <a:p>
            <a:r>
              <a:rPr lang="it-IT" altLang="it-IT" sz="2000" b="1" dirty="0">
                <a:solidFill>
                  <a:srgbClr val="123880"/>
                </a:solidFill>
              </a:rPr>
              <a:t>FASCICOLI, ISTANZE, PRATICHE</a:t>
            </a:r>
          </a:p>
          <a:p>
            <a:endParaRPr lang="it-IT" altLang="it-IT" sz="2400" b="1" dirty="0">
              <a:solidFill>
                <a:srgbClr val="C00000"/>
              </a:solidFill>
            </a:endParaRPr>
          </a:p>
        </p:txBody>
      </p:sp>
      <p:sp>
        <p:nvSpPr>
          <p:cNvPr id="25605" name="CasellaDiTesto 5">
            <a:extLst>
              <a:ext uri="{FF2B5EF4-FFF2-40B4-BE49-F238E27FC236}">
                <a16:creationId xmlns:a16="http://schemas.microsoft.com/office/drawing/2014/main" id="{D837BF00-3862-60EB-5E4B-AFD405B6C5F7}"/>
              </a:ext>
            </a:extLst>
          </p:cNvPr>
          <p:cNvSpPr txBox="1">
            <a:spLocks noChangeArrowheads="1"/>
          </p:cNvSpPr>
          <p:nvPr/>
        </p:nvSpPr>
        <p:spPr bwMode="auto">
          <a:xfrm>
            <a:off x="153987" y="860839"/>
            <a:ext cx="3198813" cy="3539430"/>
          </a:xfrm>
          <a:prstGeom prst="rect">
            <a:avLst/>
          </a:prstGeom>
          <a:noFill/>
          <a:ln>
            <a:noFill/>
          </a:ln>
        </p:spPr>
        <p:txBody>
          <a:bodyPr>
            <a:spAutoFit/>
          </a:bodyPr>
          <a:lstStyle>
            <a:lvl1pPr marL="342900" indent="-342900">
              <a:defRPr sz="1600">
                <a:solidFill>
                  <a:schemeClr val="tx1"/>
                </a:solidFill>
                <a:latin typeface="Calibri" panose="020F0502020204030204" pitchFamily="34" charset="0"/>
                <a:ea typeface="MS PGothic" panose="020B0600070205080204" pitchFamily="34" charset="-128"/>
              </a:defRPr>
            </a:lvl1pPr>
            <a:lvl2pPr>
              <a:defRPr sz="1600">
                <a:solidFill>
                  <a:schemeClr val="tx1"/>
                </a:solidFill>
                <a:latin typeface="Calibri" panose="020F0502020204030204" pitchFamily="34" charset="0"/>
                <a:ea typeface="MS PGothic" panose="020B0600070205080204" pitchFamily="34" charset="-128"/>
              </a:defRPr>
            </a:lvl2pPr>
            <a:lvl3pPr>
              <a:defRPr sz="1600">
                <a:solidFill>
                  <a:schemeClr val="tx1"/>
                </a:solidFill>
                <a:latin typeface="Calibri" panose="020F0502020204030204" pitchFamily="34" charset="0"/>
                <a:ea typeface="MS PGothic" panose="020B0600070205080204" pitchFamily="34" charset="-128"/>
              </a:defRPr>
            </a:lvl3pPr>
            <a:lvl4pPr indent="-179388">
              <a:defRPr sz="1600">
                <a:solidFill>
                  <a:schemeClr val="tx1"/>
                </a:solidFill>
                <a:latin typeface="Calibri" panose="020F0502020204030204" pitchFamily="34" charset="0"/>
                <a:ea typeface="MS PGothic" panose="020B0600070205080204" pitchFamily="34" charset="-128"/>
              </a:defRPr>
            </a:lvl4pPr>
            <a:lvl5pPr>
              <a:defRPr sz="1600">
                <a:solidFill>
                  <a:schemeClr val="tx1"/>
                </a:solidFill>
                <a:latin typeface="Calibri" panose="020F0502020204030204" pitchFamily="34" charset="0"/>
                <a:ea typeface="MS PGothic" panose="020B0600070205080204" pitchFamily="34" charset="-128"/>
              </a:defRPr>
            </a:lvl5pPr>
            <a:lvl6pPr marL="20875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064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lvl="3">
              <a:buClr>
                <a:srgbClr val="FFFFFF"/>
              </a:buClr>
              <a:buFont typeface="Courier New" panose="02070309020205020404" pitchFamily="49" charset="0"/>
              <a:buChar char="o"/>
              <a:defRPr/>
            </a:pPr>
            <a:r>
              <a:rPr lang="it-IT" altLang="it-IT" sz="12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it-IT" altLang="it-IT" sz="1200" dirty="0">
                <a:latin typeface="Tahoma" panose="020B0604030504040204" pitchFamily="34" charset="0"/>
                <a:ea typeface="Tahoma" panose="020B0604030504040204" pitchFamily="34" charset="0"/>
                <a:cs typeface="Tahoma" panose="020B0604030504040204" pitchFamily="34" charset="0"/>
              </a:rPr>
              <a:t>funzionalità di ricerca per ricercare fascicoli, istanze, pratiche secondo diversi criteri di ricerca</a:t>
            </a:r>
          </a:p>
          <a:p>
            <a:pPr marL="0" lvl="3">
              <a:buClr>
                <a:srgbClr val="FFFFFF"/>
              </a:buClr>
              <a:buFont typeface="Courier New" panose="02070309020205020404" pitchFamily="49" charset="0"/>
              <a:buChar char="o"/>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0" lvl="3">
              <a:buClr>
                <a:srgbClr val="FFFFFF"/>
              </a:buClr>
              <a:buFont typeface="Courier New" panose="02070309020205020404" pitchFamily="49" charset="0"/>
              <a:buChar char="o"/>
              <a:defRPr/>
            </a:pPr>
            <a:r>
              <a:rPr lang="it-IT" altLang="it-IT" sz="1200" dirty="0">
                <a:latin typeface="Tahoma" panose="020B0604030504040204" pitchFamily="34" charset="0"/>
                <a:ea typeface="Tahoma" panose="020B0604030504040204" pitchFamily="34" charset="0"/>
                <a:cs typeface="Tahoma" panose="020B0604030504040204" pitchFamily="34" charset="0"/>
              </a:rPr>
              <a:t>Ricerca fascicoli: </a:t>
            </a:r>
          </a:p>
          <a:p>
            <a:pPr marL="0" lvl="3">
              <a:buClr>
                <a:srgbClr val="FFFFFF"/>
              </a:buClr>
              <a:buFont typeface="Courier New" panose="02070309020205020404" pitchFamily="49" charset="0"/>
              <a:buChar char="o"/>
              <a:defRPr/>
            </a:pPr>
            <a:r>
              <a:rPr lang="it-IT" altLang="it-IT" sz="1200" dirty="0">
                <a:latin typeface="Tahoma" panose="020B0604030504040204" pitchFamily="34" charset="0"/>
                <a:ea typeface="Tahoma" panose="020B0604030504040204" pitchFamily="34" charset="0"/>
                <a:cs typeface="Tahoma" panose="020B0604030504040204" pitchFamily="34" charset="0"/>
              </a:rPr>
              <a:t>dagli elenchi di fascicoli risultato della ricerca accesso alle funzionalità di:</a:t>
            </a:r>
          </a:p>
          <a:p>
            <a:pPr marL="0" lvl="3">
              <a:buClr>
                <a:srgbClr val="FFFFFF"/>
              </a:buClr>
              <a:buFont typeface="Courier New" panose="02070309020205020404" pitchFamily="49" charset="0"/>
              <a:buChar char="o"/>
              <a:defRPr/>
            </a:pPr>
            <a:endParaRPr lang="it-IT" altLang="it-IT" sz="1200" dirty="0">
              <a:latin typeface="Tahoma" panose="020B0604030504040204" pitchFamily="34" charset="0"/>
              <a:ea typeface="Tahoma" panose="020B0604030504040204" pitchFamily="34" charset="0"/>
              <a:cs typeface="Tahoma" panose="020B0604030504040204" pitchFamily="34" charset="0"/>
            </a:endParaRPr>
          </a:p>
          <a:p>
            <a:pPr marL="171450" lvl="3" indent="-1714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visualizzazione/modifica/cancellazione di fascicolo o istanza</a:t>
            </a:r>
          </a:p>
          <a:p>
            <a:pPr marL="171450" lvl="3" indent="-1714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creazione nuove istanze in fascicoli esistenti (varianti sostanziali, varianti non sostanziali, integrazioni documentali, adempimenti successivi)</a:t>
            </a:r>
          </a:p>
          <a:p>
            <a:pPr marL="171450" lvl="3" indent="-171450">
              <a:buClr>
                <a:schemeClr val="accent1"/>
              </a:buClr>
              <a:buFont typeface="Arial" panose="020B0604020202020204" pitchFamily="34" charset="0"/>
              <a:buChar char="•"/>
              <a:defRPr/>
            </a:pPr>
            <a:r>
              <a:rPr lang="it-IT" altLang="it-IT" sz="1200" dirty="0">
                <a:latin typeface="Tahoma" panose="020B0604030504040204" pitchFamily="34" charset="0"/>
                <a:ea typeface="Tahoma" panose="020B0604030504040204" pitchFamily="34" charset="0"/>
                <a:cs typeface="Tahoma" panose="020B0604030504040204" pitchFamily="34" charset="0"/>
              </a:rPr>
              <a:t>abilitazione per la gestione collaborativa sul fascicolo</a:t>
            </a:r>
          </a:p>
          <a:p>
            <a:pPr marL="0" lvl="3" indent="0">
              <a:buClr>
                <a:srgbClr val="FFFFFF"/>
              </a:buClr>
              <a:defRPr/>
            </a:pPr>
            <a:endParaRPr lang="it-IT" altLang="it-IT" dirty="0">
              <a:solidFill>
                <a:srgbClr val="FFFFFF"/>
              </a:solidFill>
            </a:endParaRPr>
          </a:p>
          <a:p>
            <a:pPr marL="0" lvl="3" indent="0">
              <a:buClr>
                <a:srgbClr val="FFFFFF"/>
              </a:buClr>
              <a:defRPr/>
            </a:pPr>
            <a:r>
              <a:rPr lang="it-IT" altLang="it-IT" dirty="0">
                <a:solidFill>
                  <a:srgbClr val="FFFFFF"/>
                </a:solidFill>
              </a:rPr>
              <a:t>   </a:t>
            </a:r>
          </a:p>
        </p:txBody>
      </p:sp>
      <p:grpSp>
        <p:nvGrpSpPr>
          <p:cNvPr id="28678" name="Gruppo 1">
            <a:extLst>
              <a:ext uri="{FF2B5EF4-FFF2-40B4-BE49-F238E27FC236}">
                <a16:creationId xmlns:a16="http://schemas.microsoft.com/office/drawing/2014/main" id="{37847EF5-4A63-A51C-A0F5-DD9B78C4C829}"/>
              </a:ext>
            </a:extLst>
          </p:cNvPr>
          <p:cNvGrpSpPr>
            <a:grpSpLocks/>
          </p:cNvGrpSpPr>
          <p:nvPr/>
        </p:nvGrpSpPr>
        <p:grpSpPr bwMode="auto">
          <a:xfrm>
            <a:off x="3624263" y="514350"/>
            <a:ext cx="4143375" cy="2532063"/>
            <a:chOff x="3736975" y="752105"/>
            <a:chExt cx="5037138" cy="2879725"/>
          </a:xfrm>
        </p:grpSpPr>
        <p:pic>
          <p:nvPicPr>
            <p:cNvPr id="28687" name="Immagine 8">
              <a:extLst>
                <a:ext uri="{FF2B5EF4-FFF2-40B4-BE49-F238E27FC236}">
                  <a16:creationId xmlns:a16="http://schemas.microsoft.com/office/drawing/2014/main" id="{4BAEA1CA-1991-7BE7-6871-FA9A277C1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752105"/>
              <a:ext cx="50371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Ovale 14">
              <a:extLst>
                <a:ext uri="{FF2B5EF4-FFF2-40B4-BE49-F238E27FC236}">
                  <a16:creationId xmlns:a16="http://schemas.microsoft.com/office/drawing/2014/main" id="{6C29351F-91CC-0E3C-FEC6-FC2E1C16B609}"/>
                </a:ext>
              </a:extLst>
            </p:cNvPr>
            <p:cNvSpPr>
              <a:spLocks noChangeArrowheads="1"/>
            </p:cNvSpPr>
            <p:nvPr/>
          </p:nvSpPr>
          <p:spPr bwMode="auto">
            <a:xfrm>
              <a:off x="4811713" y="1509713"/>
              <a:ext cx="631825"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8689" name="Ovale 15">
              <a:extLst>
                <a:ext uri="{FF2B5EF4-FFF2-40B4-BE49-F238E27FC236}">
                  <a16:creationId xmlns:a16="http://schemas.microsoft.com/office/drawing/2014/main" id="{6C52C478-48B4-58CB-0100-1E08FA6329EE}"/>
                </a:ext>
              </a:extLst>
            </p:cNvPr>
            <p:cNvSpPr>
              <a:spLocks noChangeArrowheads="1"/>
            </p:cNvSpPr>
            <p:nvPr/>
          </p:nvSpPr>
          <p:spPr bwMode="auto">
            <a:xfrm>
              <a:off x="5715000" y="1487488"/>
              <a:ext cx="630238"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8690" name="Ovale 16">
              <a:extLst>
                <a:ext uri="{FF2B5EF4-FFF2-40B4-BE49-F238E27FC236}">
                  <a16:creationId xmlns:a16="http://schemas.microsoft.com/office/drawing/2014/main" id="{1154751E-EDF1-A005-BD5B-F90E9227B8B8}"/>
                </a:ext>
              </a:extLst>
            </p:cNvPr>
            <p:cNvSpPr>
              <a:spLocks noChangeArrowheads="1"/>
            </p:cNvSpPr>
            <p:nvPr/>
          </p:nvSpPr>
          <p:spPr bwMode="auto">
            <a:xfrm>
              <a:off x="6651625" y="1487488"/>
              <a:ext cx="630238" cy="2222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grpSp>
        <p:nvGrpSpPr>
          <p:cNvPr id="28679" name="Gruppo 5">
            <a:extLst>
              <a:ext uri="{FF2B5EF4-FFF2-40B4-BE49-F238E27FC236}">
                <a16:creationId xmlns:a16="http://schemas.microsoft.com/office/drawing/2014/main" id="{5B23B36D-0311-EF7D-920F-BE1ADAD0371E}"/>
              </a:ext>
            </a:extLst>
          </p:cNvPr>
          <p:cNvGrpSpPr>
            <a:grpSpLocks/>
          </p:cNvGrpSpPr>
          <p:nvPr/>
        </p:nvGrpSpPr>
        <p:grpSpPr bwMode="auto">
          <a:xfrm>
            <a:off x="4468813" y="1851025"/>
            <a:ext cx="4500562" cy="2530475"/>
            <a:chOff x="4587151" y="2239795"/>
            <a:chExt cx="4499860" cy="2531171"/>
          </a:xfrm>
        </p:grpSpPr>
        <p:pic>
          <p:nvPicPr>
            <p:cNvPr id="28682" name="Immagine 3">
              <a:extLst>
                <a:ext uri="{FF2B5EF4-FFF2-40B4-BE49-F238E27FC236}">
                  <a16:creationId xmlns:a16="http://schemas.microsoft.com/office/drawing/2014/main" id="{C42AAE8A-9E76-D993-E3C7-D285B5E65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151" y="2239795"/>
              <a:ext cx="4499860" cy="253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Gruppo 4">
              <a:extLst>
                <a:ext uri="{FF2B5EF4-FFF2-40B4-BE49-F238E27FC236}">
                  <a16:creationId xmlns:a16="http://schemas.microsoft.com/office/drawing/2014/main" id="{84B5811F-441D-1A80-6E15-C9CD48465995}"/>
                </a:ext>
              </a:extLst>
            </p:cNvPr>
            <p:cNvGrpSpPr>
              <a:grpSpLocks/>
            </p:cNvGrpSpPr>
            <p:nvPr/>
          </p:nvGrpSpPr>
          <p:grpSpPr bwMode="auto">
            <a:xfrm>
              <a:off x="5566155" y="3167549"/>
              <a:ext cx="877374" cy="913914"/>
              <a:chOff x="5566155" y="3167549"/>
              <a:chExt cx="877374" cy="913914"/>
            </a:xfrm>
          </p:grpSpPr>
          <p:sp>
            <p:nvSpPr>
              <p:cNvPr id="28684" name="Ovale 16">
                <a:extLst>
                  <a:ext uri="{FF2B5EF4-FFF2-40B4-BE49-F238E27FC236}">
                    <a16:creationId xmlns:a16="http://schemas.microsoft.com/office/drawing/2014/main" id="{B4087091-FD97-5C9E-B05E-3D68A6A0A5CA}"/>
                  </a:ext>
                </a:extLst>
              </p:cNvPr>
              <p:cNvSpPr>
                <a:spLocks noChangeArrowheads="1"/>
              </p:cNvSpPr>
              <p:nvPr/>
            </p:nvSpPr>
            <p:spPr bwMode="auto">
              <a:xfrm>
                <a:off x="5566155" y="3383259"/>
                <a:ext cx="259136" cy="288150"/>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8685" name="Ovale 16">
                <a:extLst>
                  <a:ext uri="{FF2B5EF4-FFF2-40B4-BE49-F238E27FC236}">
                    <a16:creationId xmlns:a16="http://schemas.microsoft.com/office/drawing/2014/main" id="{D390C3AF-3990-F456-D74E-2B246AF870A0}"/>
                  </a:ext>
                </a:extLst>
              </p:cNvPr>
              <p:cNvSpPr>
                <a:spLocks noChangeArrowheads="1"/>
              </p:cNvSpPr>
              <p:nvPr/>
            </p:nvSpPr>
            <p:spPr bwMode="auto">
              <a:xfrm>
                <a:off x="5569987" y="3868632"/>
                <a:ext cx="608622" cy="212831"/>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
            <p:nvSpPr>
              <p:cNvPr id="28686" name="Ovale 16">
                <a:extLst>
                  <a:ext uri="{FF2B5EF4-FFF2-40B4-BE49-F238E27FC236}">
                    <a16:creationId xmlns:a16="http://schemas.microsoft.com/office/drawing/2014/main" id="{BD9441F4-FEF8-EC62-389D-5E20AE6B42BC}"/>
                  </a:ext>
                </a:extLst>
              </p:cNvPr>
              <p:cNvSpPr>
                <a:spLocks noChangeArrowheads="1"/>
              </p:cNvSpPr>
              <p:nvPr/>
            </p:nvSpPr>
            <p:spPr bwMode="auto">
              <a:xfrm>
                <a:off x="6048122" y="3167549"/>
                <a:ext cx="395407" cy="195349"/>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grpSp>
      </p:grpSp>
      <p:pic>
        <p:nvPicPr>
          <p:cNvPr id="28680" name="Immagine 13">
            <a:extLst>
              <a:ext uri="{FF2B5EF4-FFF2-40B4-BE49-F238E27FC236}">
                <a16:creationId xmlns:a16="http://schemas.microsoft.com/office/drawing/2014/main" id="{72A09A32-EA46-10B3-B889-C6659E99F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3654425"/>
            <a:ext cx="302418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Ovale 16">
            <a:extLst>
              <a:ext uri="{FF2B5EF4-FFF2-40B4-BE49-F238E27FC236}">
                <a16:creationId xmlns:a16="http://schemas.microsoft.com/office/drawing/2014/main" id="{7FF77305-8854-4D53-08B0-E6CB09114A3C}"/>
              </a:ext>
            </a:extLst>
          </p:cNvPr>
          <p:cNvSpPr>
            <a:spLocks noChangeArrowheads="1"/>
          </p:cNvSpPr>
          <p:nvPr/>
        </p:nvSpPr>
        <p:spPr bwMode="auto">
          <a:xfrm>
            <a:off x="4851400" y="4508500"/>
            <a:ext cx="523875" cy="244475"/>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1600">
                <a:solidFill>
                  <a:schemeClr val="tx1"/>
                </a:solidFill>
                <a:latin typeface="Calibri" panose="020F0502020204030204" pitchFamily="34" charset="0"/>
                <a:ea typeface="MS PGothic" panose="020B0600070205080204" pitchFamily="34" charset="-128"/>
              </a:defRPr>
            </a:lvl1pPr>
            <a:lvl2pPr defTabSz="449263">
              <a:defRPr sz="1600">
                <a:solidFill>
                  <a:schemeClr val="tx1"/>
                </a:solidFill>
                <a:latin typeface="Calibri" panose="020F0502020204030204" pitchFamily="34" charset="0"/>
                <a:ea typeface="MS PGothic" panose="020B0600070205080204" pitchFamily="34" charset="-128"/>
              </a:defRPr>
            </a:lvl2pPr>
            <a:lvl3pPr defTabSz="449263">
              <a:defRPr sz="1600">
                <a:solidFill>
                  <a:schemeClr val="tx1"/>
                </a:solidFill>
                <a:latin typeface="Calibri" panose="020F0502020204030204" pitchFamily="34" charset="0"/>
                <a:ea typeface="MS PGothic" panose="020B0600070205080204" pitchFamily="34" charset="-128"/>
              </a:defRPr>
            </a:lvl3pPr>
            <a:lvl4pPr defTabSz="449263">
              <a:defRPr sz="1600">
                <a:solidFill>
                  <a:schemeClr val="tx1"/>
                </a:solidFill>
                <a:latin typeface="Calibri" panose="020F0502020204030204" pitchFamily="34" charset="0"/>
                <a:ea typeface="MS PGothic" panose="020B0600070205080204" pitchFamily="34" charset="-128"/>
              </a:defRPr>
            </a:lvl4pPr>
            <a:lvl5pPr defTabSz="449263">
              <a:defRPr sz="1600">
                <a:solidFill>
                  <a:schemeClr val="tx1"/>
                </a:solidFill>
                <a:latin typeface="Calibri" panose="020F0502020204030204" pitchFamily="34" charset="0"/>
                <a:ea typeface="MS PGothic" panose="020B0600070205080204" pitchFamily="34" charset="-128"/>
              </a:defRPr>
            </a:lvl5pPr>
            <a:lvl6pPr marL="20875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5447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0019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459163" indent="-200025" defTabSz="449263"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it-IT" altLang="it-IT" sz="1800">
              <a:solidFill>
                <a:srgbClr val="FFFFFF"/>
              </a:solidFill>
              <a:cs typeface="Arial" panose="020B0604020202020204" pitchFamily="34" charset="0"/>
            </a:endParaRPr>
          </a:p>
        </p:txBody>
      </p:sp>
    </p:spTree>
  </p:cSld>
  <p:clrMapOvr>
    <a:masterClrMapping/>
  </p:clrMapOvr>
</p:sld>
</file>

<file path=ppt/theme/theme1.xml><?xml version="1.0" encoding="utf-8"?>
<a:theme xmlns:a="http://schemas.openxmlformats.org/drawingml/2006/main" name="2_Struttura personalizzata">
  <a:themeElements>
    <a:clrScheme name="Personalizzati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EFF"/>
      </a:hlink>
      <a:folHlink>
        <a:srgbClr val="008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yout_slides_2020_modello_vuoto" id="{A41A24E7-7F42-C14C-9402-F5DB9AB8DF4D}" vid="{BFF604E6-D4D2-A743-8D19-1D9F76F2699F}"/>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yout_slides_2020_modello_vuoto" id="{A41A24E7-7F42-C14C-9402-F5DB9AB8DF4D}" vid="{B401FAF5-A1EE-3E47-B5EE-5D5BDD3C8F5D}"/>
    </a:ext>
  </a:extLst>
</a:theme>
</file>

<file path=ppt/theme/theme3.xml><?xml version="1.0" encoding="utf-8"?>
<a:theme xmlns:a="http://schemas.openxmlformats.org/drawingml/2006/main" name="1_Struttura personalizzata">
  <a:themeElements>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yout_slides_2020_modello_vuoto" id="{A41A24E7-7F42-C14C-9402-F5DB9AB8DF4D}" vid="{47886701-11B4-0E48-96CF-FF58753FC7F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9BD2FCC13FA8C43A3D761CCDD964F58" ma:contentTypeVersion="15" ma:contentTypeDescription="Creare un nuovo documento." ma:contentTypeScope="" ma:versionID="1cb533be7c8daf53c509310c94372b9f">
  <xsd:schema xmlns:xsd="http://www.w3.org/2001/XMLSchema" xmlns:xs="http://www.w3.org/2001/XMLSchema" xmlns:p="http://schemas.microsoft.com/office/2006/metadata/properties" xmlns:ns2="61bd0969-3929-43b3-a294-0e69410381fc" xmlns:ns3="9b81d116-2a44-458e-942b-2d6fe1bfad83" targetNamespace="http://schemas.microsoft.com/office/2006/metadata/properties" ma:root="true" ma:fieldsID="a32e9b08fc25cb2116b6cd974ee0f69a" ns2:_="" ns3:_="">
    <xsd:import namespace="61bd0969-3929-43b3-a294-0e69410381fc"/>
    <xsd:import namespace="9b81d116-2a44-458e-942b-2d6fe1bfad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d0969-3929-43b3-a294-0e6941038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3251c81-c8dc-4f0b-b1f2-69397e4e9e5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81d116-2a44-458e-942b-2d6fe1bfad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eba90f5-691c-4c61-b9a7-34bbe971e31d}" ma:internalName="TaxCatchAll" ma:showField="CatchAllData" ma:web="9b81d116-2a44-458e-942b-2d6fe1bfad8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b81d116-2a44-458e-942b-2d6fe1bfad83" xsi:nil="true"/>
    <lcf76f155ced4ddcb4097134ff3c332f xmlns="61bd0969-3929-43b3-a294-0e69410381f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7CDD-73DC-4CFC-996B-4EA7928AD535}"/>
</file>

<file path=customXml/itemProps2.xml><?xml version="1.0" encoding="utf-8"?>
<ds:datastoreItem xmlns:ds="http://schemas.openxmlformats.org/officeDocument/2006/customXml" ds:itemID="{9FCA8FEA-38A8-4C88-88B7-B09AFA7F08E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b81d116-2a44-458e-942b-2d6fe1bfad83"/>
    <ds:schemaRef ds:uri="61bd0969-3929-43b3-a294-0e69410381fc"/>
    <ds:schemaRef ds:uri="http://www.w3.org/XML/1998/namespace"/>
    <ds:schemaRef ds:uri="http://purl.org/dc/dcmitype/"/>
  </ds:schemaRefs>
</ds:datastoreItem>
</file>

<file path=customXml/itemProps3.xml><?xml version="1.0" encoding="utf-8"?>
<ds:datastoreItem xmlns:ds="http://schemas.openxmlformats.org/officeDocument/2006/customXml" ds:itemID="{7923F495-8560-4E80-ACBD-FF5D2057A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2_Struttura personalizzata</Template>
  <TotalTime>2836</TotalTime>
  <Words>1707</Words>
  <Application>Microsoft Office PowerPoint</Application>
  <PresentationFormat>Presentazione su schermo (16:9)</PresentationFormat>
  <Paragraphs>200</Paragraphs>
  <Slides>22</Slides>
  <Notes>5</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22</vt:i4>
      </vt:variant>
    </vt:vector>
  </HeadingPairs>
  <TitlesOfParts>
    <vt:vector size="33" baseType="lpstr">
      <vt:lpstr>Microsoft YaHei</vt:lpstr>
      <vt:lpstr>MS PGothic</vt:lpstr>
      <vt:lpstr>Arial</vt:lpstr>
      <vt:lpstr>Calibri</vt:lpstr>
      <vt:lpstr>Courier New</vt:lpstr>
      <vt:lpstr>Symbol</vt:lpstr>
      <vt:lpstr>Tahoma</vt:lpstr>
      <vt:lpstr>Times New Roman</vt:lpstr>
      <vt:lpstr>2_Struttura personalizzata</vt:lpstr>
      <vt:lpstr>Personalizza struttura</vt:lpstr>
      <vt:lpstr>1_Struttura personalizzata</vt:lpstr>
      <vt:lpstr>MUDE Open Sismica</vt:lpstr>
      <vt:lpstr>Che cosa vedremo</vt:lpstr>
      <vt:lpstr>Cronoprogramma – Date da ricordare</vt:lpstr>
      <vt:lpstr>MUDE Open – la Scrivania del Richiedente (1)</vt:lpstr>
      <vt:lpstr>MUDE Open – la Scrivania del Richiedente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Particolarità della DS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SIMONI Stefano 1236</dc:creator>
  <cp:keywords/>
  <dc:description/>
  <cp:lastModifiedBy>Silvana GRIFFA</cp:lastModifiedBy>
  <cp:revision>17</cp:revision>
  <cp:lastPrinted>2019-10-17T13:37:11Z</cp:lastPrinted>
  <dcterms:created xsi:type="dcterms:W3CDTF">2021-10-05T13:15:38Z</dcterms:created>
  <dcterms:modified xsi:type="dcterms:W3CDTF">2025-11-18T10:02:05Z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0x01010019BD2FCC13FA8C43A3D761CCDD964F58</vt:lpwstr>
  </property>
  <property fmtid="{D5CDD505-2E9C-101B-9397-08002B2CF9AE}" pid="3" name="MediaServiceImageTags">
    <vt:lpwstr/>
  </property>
</Properties>
</file>